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g object 17">
            <a:extLst>
              <a:ext uri="{FF2B5EF4-FFF2-40B4-BE49-F238E27FC236}">
                <a16:creationId xmlns:a16="http://schemas.microsoft.com/office/drawing/2014/main" id="{18EBA9A6-A6EE-869D-1405-3E10681FBF7A}"/>
              </a:ext>
            </a:extLst>
          </p:cNvPr>
          <p:cNvSpPr/>
          <p:nvPr/>
        </p:nvSpPr>
        <p:spPr>
          <a:xfrm>
            <a:off x="1873885" y="256539"/>
            <a:ext cx="602615" cy="10090150"/>
          </a:xfrm>
          <a:custGeom>
            <a:avLst/>
            <a:gdLst/>
            <a:ahLst/>
            <a:cxnLst/>
            <a:rect l="l" t="t" r="r" b="b"/>
            <a:pathLst>
              <a:path w="602614" h="10090150">
                <a:moveTo>
                  <a:pt x="602107" y="10090150"/>
                </a:moveTo>
                <a:lnTo>
                  <a:pt x="533082" y="10088824"/>
                </a:lnTo>
                <a:lnTo>
                  <a:pt x="469709" y="10085050"/>
                </a:lnTo>
                <a:lnTo>
                  <a:pt x="413798" y="10079127"/>
                </a:lnTo>
                <a:lnTo>
                  <a:pt x="367160" y="10071357"/>
                </a:lnTo>
                <a:lnTo>
                  <a:pt x="308945" y="10051485"/>
                </a:lnTo>
                <a:lnTo>
                  <a:pt x="300989" y="10039985"/>
                </a:lnTo>
                <a:lnTo>
                  <a:pt x="300989" y="5106416"/>
                </a:lnTo>
                <a:lnTo>
                  <a:pt x="293041" y="5094919"/>
                </a:lnTo>
                <a:lnTo>
                  <a:pt x="234869" y="5075048"/>
                </a:lnTo>
                <a:lnTo>
                  <a:pt x="188258" y="5067277"/>
                </a:lnTo>
                <a:lnTo>
                  <a:pt x="132372" y="5061353"/>
                </a:lnTo>
                <a:lnTo>
                  <a:pt x="69017" y="5057576"/>
                </a:lnTo>
                <a:lnTo>
                  <a:pt x="0" y="5056251"/>
                </a:lnTo>
                <a:lnTo>
                  <a:pt x="69017" y="5054925"/>
                </a:lnTo>
                <a:lnTo>
                  <a:pt x="132372" y="5051148"/>
                </a:lnTo>
                <a:lnTo>
                  <a:pt x="188258" y="5045224"/>
                </a:lnTo>
                <a:lnTo>
                  <a:pt x="234869" y="5037453"/>
                </a:lnTo>
                <a:lnTo>
                  <a:pt x="293041" y="5017582"/>
                </a:lnTo>
                <a:lnTo>
                  <a:pt x="300989" y="5006086"/>
                </a:lnTo>
                <a:lnTo>
                  <a:pt x="300989" y="50165"/>
                </a:lnTo>
                <a:lnTo>
                  <a:pt x="308945" y="38668"/>
                </a:lnTo>
                <a:lnTo>
                  <a:pt x="367160" y="18797"/>
                </a:lnTo>
                <a:lnTo>
                  <a:pt x="413798" y="11026"/>
                </a:lnTo>
                <a:lnTo>
                  <a:pt x="469709" y="5102"/>
                </a:lnTo>
                <a:lnTo>
                  <a:pt x="533082" y="1325"/>
                </a:lnTo>
                <a:lnTo>
                  <a:pt x="602107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bg object 18">
            <a:extLst>
              <a:ext uri="{FF2B5EF4-FFF2-40B4-BE49-F238E27FC236}">
                <a16:creationId xmlns:a16="http://schemas.microsoft.com/office/drawing/2014/main" id="{8D5E4591-4AFE-68B4-5EEB-17EB75EBF86A}"/>
              </a:ext>
            </a:extLst>
          </p:cNvPr>
          <p:cNvSpPr/>
          <p:nvPr/>
        </p:nvSpPr>
        <p:spPr>
          <a:xfrm>
            <a:off x="3655059" y="457834"/>
            <a:ext cx="404495" cy="780415"/>
          </a:xfrm>
          <a:custGeom>
            <a:avLst/>
            <a:gdLst/>
            <a:ahLst/>
            <a:cxnLst/>
            <a:rect l="l" t="t" r="r" b="b"/>
            <a:pathLst>
              <a:path w="404495" h="780415">
                <a:moveTo>
                  <a:pt x="404494" y="780415"/>
                </a:moveTo>
                <a:lnTo>
                  <a:pt x="325754" y="777763"/>
                </a:lnTo>
                <a:lnTo>
                  <a:pt x="261492" y="770540"/>
                </a:lnTo>
                <a:lnTo>
                  <a:pt x="218186" y="759841"/>
                </a:lnTo>
                <a:lnTo>
                  <a:pt x="202311" y="746759"/>
                </a:lnTo>
                <a:lnTo>
                  <a:pt x="202311" y="423925"/>
                </a:lnTo>
                <a:lnTo>
                  <a:pt x="186416" y="410791"/>
                </a:lnTo>
                <a:lnTo>
                  <a:pt x="143065" y="400097"/>
                </a:lnTo>
                <a:lnTo>
                  <a:pt x="78759" y="392904"/>
                </a:lnTo>
                <a:lnTo>
                  <a:pt x="0" y="390271"/>
                </a:lnTo>
                <a:lnTo>
                  <a:pt x="78759" y="387617"/>
                </a:lnTo>
                <a:lnTo>
                  <a:pt x="143065" y="380380"/>
                </a:lnTo>
                <a:lnTo>
                  <a:pt x="186416" y="369643"/>
                </a:lnTo>
                <a:lnTo>
                  <a:pt x="202311" y="356489"/>
                </a:lnTo>
                <a:lnTo>
                  <a:pt x="202311" y="33654"/>
                </a:lnTo>
                <a:lnTo>
                  <a:pt x="218186" y="20574"/>
                </a:lnTo>
                <a:lnTo>
                  <a:pt x="261492" y="9874"/>
                </a:lnTo>
                <a:lnTo>
                  <a:pt x="325754" y="2651"/>
                </a:lnTo>
                <a:lnTo>
                  <a:pt x="404494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bg object 19">
            <a:extLst>
              <a:ext uri="{FF2B5EF4-FFF2-40B4-BE49-F238E27FC236}">
                <a16:creationId xmlns:a16="http://schemas.microsoft.com/office/drawing/2014/main" id="{205CD5FA-28F3-3964-26B4-D81E95AF40A0}"/>
              </a:ext>
            </a:extLst>
          </p:cNvPr>
          <p:cNvSpPr/>
          <p:nvPr/>
        </p:nvSpPr>
        <p:spPr>
          <a:xfrm>
            <a:off x="4688204" y="1503044"/>
            <a:ext cx="220979" cy="335280"/>
          </a:xfrm>
          <a:custGeom>
            <a:avLst/>
            <a:gdLst/>
            <a:ahLst/>
            <a:cxnLst/>
            <a:rect l="l" t="t" r="r" b="b"/>
            <a:pathLst>
              <a:path w="220979" h="335280">
                <a:moveTo>
                  <a:pt x="220980" y="335280"/>
                </a:moveTo>
                <a:lnTo>
                  <a:pt x="177998" y="333831"/>
                </a:lnTo>
                <a:lnTo>
                  <a:pt x="142875" y="329882"/>
                </a:lnTo>
                <a:lnTo>
                  <a:pt x="119181" y="324028"/>
                </a:lnTo>
                <a:lnTo>
                  <a:pt x="110490" y="316865"/>
                </a:lnTo>
                <a:lnTo>
                  <a:pt x="110490" y="186055"/>
                </a:lnTo>
                <a:lnTo>
                  <a:pt x="101798" y="178891"/>
                </a:lnTo>
                <a:lnTo>
                  <a:pt x="78105" y="173037"/>
                </a:lnTo>
                <a:lnTo>
                  <a:pt x="42981" y="169088"/>
                </a:lnTo>
                <a:lnTo>
                  <a:pt x="0" y="167640"/>
                </a:lnTo>
                <a:lnTo>
                  <a:pt x="42981" y="166191"/>
                </a:lnTo>
                <a:lnTo>
                  <a:pt x="78105" y="162242"/>
                </a:lnTo>
                <a:lnTo>
                  <a:pt x="101798" y="156388"/>
                </a:lnTo>
                <a:lnTo>
                  <a:pt x="110490" y="149225"/>
                </a:lnTo>
                <a:lnTo>
                  <a:pt x="110490" y="18415"/>
                </a:lnTo>
                <a:lnTo>
                  <a:pt x="119181" y="11251"/>
                </a:lnTo>
                <a:lnTo>
                  <a:pt x="142875" y="5397"/>
                </a:lnTo>
                <a:lnTo>
                  <a:pt x="177998" y="1448"/>
                </a:lnTo>
                <a:lnTo>
                  <a:pt x="22098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04067" y="683695"/>
            <a:ext cx="878713" cy="374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10900"/>
              </a:lnSpc>
              <a:spcBef>
                <a:spcPts val="100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 Y ORIGEN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1951" y="4211001"/>
            <a:ext cx="1200912" cy="56425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2639" y="7872450"/>
            <a:ext cx="660146" cy="7428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9700"/>
              </a:lnSpc>
              <a:spcBef>
                <a:spcPts val="90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LENGUA, NORMA Y HABLA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9868" y="9428646"/>
            <a:ext cx="1437893" cy="37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10100"/>
              </a:lnSpc>
              <a:spcBef>
                <a:spcPts val="105"/>
              </a:spcBef>
            </a:pPr>
            <a:r>
              <a:rPr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COMUNICACIÓN ORAL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9029" y="1394459"/>
            <a:ext cx="389890" cy="6074410"/>
          </a:xfrm>
          <a:custGeom>
            <a:avLst/>
            <a:gdLst/>
            <a:ahLst/>
            <a:cxnLst/>
            <a:rect l="l" t="t" r="r" b="b"/>
            <a:pathLst>
              <a:path w="389889" h="6074409">
                <a:moveTo>
                  <a:pt x="389890" y="6074410"/>
                </a:moveTo>
                <a:lnTo>
                  <a:pt x="313995" y="6071848"/>
                </a:lnTo>
                <a:lnTo>
                  <a:pt x="252031" y="6064869"/>
                </a:lnTo>
                <a:lnTo>
                  <a:pt x="210260" y="6054532"/>
                </a:lnTo>
                <a:lnTo>
                  <a:pt x="194945" y="6041898"/>
                </a:lnTo>
                <a:lnTo>
                  <a:pt x="194945" y="3069716"/>
                </a:lnTo>
                <a:lnTo>
                  <a:pt x="179629" y="3057082"/>
                </a:lnTo>
                <a:lnTo>
                  <a:pt x="137858" y="3046745"/>
                </a:lnTo>
                <a:lnTo>
                  <a:pt x="75894" y="3039766"/>
                </a:lnTo>
                <a:lnTo>
                  <a:pt x="0" y="3037204"/>
                </a:lnTo>
                <a:lnTo>
                  <a:pt x="75894" y="3034643"/>
                </a:lnTo>
                <a:lnTo>
                  <a:pt x="137858" y="3027664"/>
                </a:lnTo>
                <a:lnTo>
                  <a:pt x="179629" y="3017327"/>
                </a:lnTo>
                <a:lnTo>
                  <a:pt x="194945" y="3004693"/>
                </a:lnTo>
                <a:lnTo>
                  <a:pt x="194945" y="32512"/>
                </a:lnTo>
                <a:lnTo>
                  <a:pt x="210260" y="19877"/>
                </a:lnTo>
                <a:lnTo>
                  <a:pt x="252031" y="9540"/>
                </a:lnTo>
                <a:lnTo>
                  <a:pt x="313995" y="2561"/>
                </a:lnTo>
                <a:lnTo>
                  <a:pt x="38989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0754" y="7766049"/>
            <a:ext cx="374015" cy="1141730"/>
          </a:xfrm>
          <a:custGeom>
            <a:avLst/>
            <a:gdLst/>
            <a:ahLst/>
            <a:cxnLst/>
            <a:rect l="l" t="t" r="r" b="b"/>
            <a:pathLst>
              <a:path w="374014" h="1141729">
                <a:moveTo>
                  <a:pt x="374015" y="1141729"/>
                </a:moveTo>
                <a:lnTo>
                  <a:pt x="301245" y="1139279"/>
                </a:lnTo>
                <a:lnTo>
                  <a:pt x="241823" y="1132601"/>
                </a:lnTo>
                <a:lnTo>
                  <a:pt x="201761" y="1122709"/>
                </a:lnTo>
                <a:lnTo>
                  <a:pt x="187071" y="1110614"/>
                </a:lnTo>
                <a:lnTo>
                  <a:pt x="187071" y="601979"/>
                </a:lnTo>
                <a:lnTo>
                  <a:pt x="172360" y="589885"/>
                </a:lnTo>
                <a:lnTo>
                  <a:pt x="132254" y="579993"/>
                </a:lnTo>
                <a:lnTo>
                  <a:pt x="72788" y="573315"/>
                </a:lnTo>
                <a:lnTo>
                  <a:pt x="0" y="570864"/>
                </a:lnTo>
                <a:lnTo>
                  <a:pt x="72788" y="568414"/>
                </a:lnTo>
                <a:lnTo>
                  <a:pt x="132254" y="561736"/>
                </a:lnTo>
                <a:lnTo>
                  <a:pt x="172360" y="551844"/>
                </a:lnTo>
                <a:lnTo>
                  <a:pt x="187071" y="539749"/>
                </a:lnTo>
                <a:lnTo>
                  <a:pt x="187071" y="31114"/>
                </a:lnTo>
                <a:lnTo>
                  <a:pt x="201761" y="19020"/>
                </a:lnTo>
                <a:lnTo>
                  <a:pt x="241823" y="9128"/>
                </a:lnTo>
                <a:lnTo>
                  <a:pt x="301245" y="2450"/>
                </a:lnTo>
                <a:lnTo>
                  <a:pt x="374015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6014" y="9142729"/>
            <a:ext cx="330200" cy="1014730"/>
          </a:xfrm>
          <a:custGeom>
            <a:avLst/>
            <a:gdLst/>
            <a:ahLst/>
            <a:cxnLst/>
            <a:rect l="l" t="t" r="r" b="b"/>
            <a:pathLst>
              <a:path w="330200" h="1014729">
                <a:moveTo>
                  <a:pt x="330200" y="1014729"/>
                </a:moveTo>
                <a:lnTo>
                  <a:pt x="265934" y="1012567"/>
                </a:lnTo>
                <a:lnTo>
                  <a:pt x="213455" y="1006671"/>
                </a:lnTo>
                <a:lnTo>
                  <a:pt x="178073" y="997927"/>
                </a:lnTo>
                <a:lnTo>
                  <a:pt x="165100" y="987221"/>
                </a:lnTo>
                <a:lnTo>
                  <a:pt x="165100" y="534885"/>
                </a:lnTo>
                <a:lnTo>
                  <a:pt x="152126" y="524172"/>
                </a:lnTo>
                <a:lnTo>
                  <a:pt x="116744" y="515424"/>
                </a:lnTo>
                <a:lnTo>
                  <a:pt x="64265" y="509527"/>
                </a:lnTo>
                <a:lnTo>
                  <a:pt x="0" y="507364"/>
                </a:lnTo>
                <a:lnTo>
                  <a:pt x="64265" y="505202"/>
                </a:lnTo>
                <a:lnTo>
                  <a:pt x="116744" y="499305"/>
                </a:lnTo>
                <a:lnTo>
                  <a:pt x="152126" y="490557"/>
                </a:lnTo>
                <a:lnTo>
                  <a:pt x="165100" y="479844"/>
                </a:lnTo>
                <a:lnTo>
                  <a:pt x="165100" y="27558"/>
                </a:lnTo>
                <a:lnTo>
                  <a:pt x="178073" y="16823"/>
                </a:lnTo>
                <a:lnTo>
                  <a:pt x="213455" y="8064"/>
                </a:lnTo>
                <a:lnTo>
                  <a:pt x="265934" y="2162"/>
                </a:lnTo>
                <a:lnTo>
                  <a:pt x="33020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0213" y="581913"/>
            <a:ext cx="607631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origen del vocablo Comunicación es latino, y proviene de “communicare” que significa compartir, poner en común.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8877" y="807465"/>
            <a:ext cx="64795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entiende por comunicación a la relación existente entre un emisor y un receptor, que se transmiten señales a través de un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8877" y="978153"/>
            <a:ext cx="78613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código común.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95469" y="1551558"/>
            <a:ext cx="201358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Lugar de donde emana la información.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0434" y="1942464"/>
            <a:ext cx="2592705" cy="970280"/>
          </a:xfrm>
          <a:custGeom>
            <a:avLst/>
            <a:gdLst/>
            <a:ahLst/>
            <a:cxnLst/>
            <a:rect l="l" t="t" r="r" b="b"/>
            <a:pathLst>
              <a:path w="2592704" h="970280">
                <a:moveTo>
                  <a:pt x="208914" y="330200"/>
                </a:moveTo>
                <a:lnTo>
                  <a:pt x="168278" y="328838"/>
                </a:lnTo>
                <a:lnTo>
                  <a:pt x="135096" y="325120"/>
                </a:lnTo>
                <a:lnTo>
                  <a:pt x="112724" y="319591"/>
                </a:lnTo>
                <a:lnTo>
                  <a:pt x="104520" y="312800"/>
                </a:lnTo>
                <a:lnTo>
                  <a:pt x="104520" y="182499"/>
                </a:lnTo>
                <a:lnTo>
                  <a:pt x="96297" y="175708"/>
                </a:lnTo>
                <a:lnTo>
                  <a:pt x="73882" y="170179"/>
                </a:lnTo>
                <a:lnTo>
                  <a:pt x="40655" y="166461"/>
                </a:lnTo>
                <a:lnTo>
                  <a:pt x="0" y="165100"/>
                </a:lnTo>
                <a:lnTo>
                  <a:pt x="40655" y="163738"/>
                </a:lnTo>
                <a:lnTo>
                  <a:pt x="73882" y="160020"/>
                </a:lnTo>
                <a:lnTo>
                  <a:pt x="96297" y="154491"/>
                </a:lnTo>
                <a:lnTo>
                  <a:pt x="104520" y="147700"/>
                </a:lnTo>
                <a:lnTo>
                  <a:pt x="104520" y="17399"/>
                </a:lnTo>
                <a:lnTo>
                  <a:pt x="112724" y="10608"/>
                </a:lnTo>
                <a:lnTo>
                  <a:pt x="135096" y="5079"/>
                </a:lnTo>
                <a:lnTo>
                  <a:pt x="168278" y="1361"/>
                </a:lnTo>
                <a:lnTo>
                  <a:pt x="208914" y="0"/>
                </a:lnTo>
              </a:path>
              <a:path w="2592704" h="970280">
                <a:moveTo>
                  <a:pt x="2592705" y="970279"/>
                </a:moveTo>
                <a:lnTo>
                  <a:pt x="2561558" y="969232"/>
                </a:lnTo>
                <a:lnTo>
                  <a:pt x="2536126" y="966374"/>
                </a:lnTo>
                <a:lnTo>
                  <a:pt x="2518981" y="962136"/>
                </a:lnTo>
                <a:lnTo>
                  <a:pt x="2512694" y="956945"/>
                </a:lnTo>
                <a:lnTo>
                  <a:pt x="2512694" y="762635"/>
                </a:lnTo>
                <a:lnTo>
                  <a:pt x="2506408" y="757443"/>
                </a:lnTo>
                <a:lnTo>
                  <a:pt x="2489263" y="753205"/>
                </a:lnTo>
                <a:lnTo>
                  <a:pt x="2463831" y="750347"/>
                </a:lnTo>
                <a:lnTo>
                  <a:pt x="2432685" y="749300"/>
                </a:lnTo>
                <a:lnTo>
                  <a:pt x="2463831" y="748252"/>
                </a:lnTo>
                <a:lnTo>
                  <a:pt x="2489263" y="745394"/>
                </a:lnTo>
                <a:lnTo>
                  <a:pt x="2506408" y="741156"/>
                </a:lnTo>
                <a:lnTo>
                  <a:pt x="2512694" y="735965"/>
                </a:lnTo>
                <a:lnTo>
                  <a:pt x="2512694" y="541654"/>
                </a:lnTo>
                <a:lnTo>
                  <a:pt x="2518981" y="536463"/>
                </a:lnTo>
                <a:lnTo>
                  <a:pt x="2536126" y="532225"/>
                </a:lnTo>
                <a:lnTo>
                  <a:pt x="2561558" y="529367"/>
                </a:lnTo>
                <a:lnTo>
                  <a:pt x="2592705" y="52832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26533" y="2005711"/>
            <a:ext cx="550672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encarga de transmitir una información (mensaje), para lo que necesita elaborarla y enviarla al receptor.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58892" y="2488767"/>
            <a:ext cx="2287905" cy="34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destina el mensaje. Para la comprensión del mensaje necesita descodificar el mismo.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33595" y="3070859"/>
            <a:ext cx="219710" cy="374015"/>
          </a:xfrm>
          <a:custGeom>
            <a:avLst/>
            <a:gdLst/>
            <a:ahLst/>
            <a:cxnLst/>
            <a:rect l="l" t="t" r="r" b="b"/>
            <a:pathLst>
              <a:path w="219710" h="374014">
                <a:moveTo>
                  <a:pt x="219709" y="374015"/>
                </a:moveTo>
                <a:lnTo>
                  <a:pt x="176934" y="372568"/>
                </a:lnTo>
                <a:lnTo>
                  <a:pt x="142017" y="368633"/>
                </a:lnTo>
                <a:lnTo>
                  <a:pt x="118483" y="362817"/>
                </a:lnTo>
                <a:lnTo>
                  <a:pt x="109854" y="355726"/>
                </a:lnTo>
                <a:lnTo>
                  <a:pt x="109854" y="205358"/>
                </a:lnTo>
                <a:lnTo>
                  <a:pt x="101226" y="198215"/>
                </a:lnTo>
                <a:lnTo>
                  <a:pt x="77692" y="192404"/>
                </a:lnTo>
                <a:lnTo>
                  <a:pt x="42775" y="188499"/>
                </a:lnTo>
                <a:lnTo>
                  <a:pt x="0" y="187071"/>
                </a:lnTo>
                <a:lnTo>
                  <a:pt x="42775" y="185622"/>
                </a:lnTo>
                <a:lnTo>
                  <a:pt x="77692" y="181673"/>
                </a:lnTo>
                <a:lnTo>
                  <a:pt x="101226" y="175819"/>
                </a:lnTo>
                <a:lnTo>
                  <a:pt x="109854" y="168655"/>
                </a:lnTo>
                <a:lnTo>
                  <a:pt x="109854" y="18288"/>
                </a:lnTo>
                <a:lnTo>
                  <a:pt x="118483" y="11197"/>
                </a:lnTo>
                <a:lnTo>
                  <a:pt x="142017" y="5381"/>
                </a:lnTo>
                <a:lnTo>
                  <a:pt x="176934" y="1446"/>
                </a:lnTo>
                <a:lnTo>
                  <a:pt x="219709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865109" y="2257424"/>
            <a:ext cx="1095375" cy="914400"/>
          </a:xfrm>
          <a:custGeom>
            <a:avLst/>
            <a:gdLst/>
            <a:ahLst/>
            <a:cxnLst/>
            <a:rect l="l" t="t" r="r" b="b"/>
            <a:pathLst>
              <a:path w="1095375" h="914400">
                <a:moveTo>
                  <a:pt x="264160" y="914400"/>
                </a:moveTo>
                <a:lnTo>
                  <a:pt x="212768" y="912663"/>
                </a:lnTo>
                <a:lnTo>
                  <a:pt x="170783" y="907938"/>
                </a:lnTo>
                <a:lnTo>
                  <a:pt x="142466" y="900951"/>
                </a:lnTo>
                <a:lnTo>
                  <a:pt x="132080" y="892428"/>
                </a:lnTo>
                <a:lnTo>
                  <a:pt x="132080" y="479170"/>
                </a:lnTo>
                <a:lnTo>
                  <a:pt x="121693" y="470648"/>
                </a:lnTo>
                <a:lnTo>
                  <a:pt x="93376" y="463661"/>
                </a:lnTo>
                <a:lnTo>
                  <a:pt x="51391" y="458936"/>
                </a:lnTo>
                <a:lnTo>
                  <a:pt x="0" y="457200"/>
                </a:lnTo>
                <a:lnTo>
                  <a:pt x="51391" y="455463"/>
                </a:lnTo>
                <a:lnTo>
                  <a:pt x="93376" y="450738"/>
                </a:lnTo>
                <a:lnTo>
                  <a:pt x="121693" y="443751"/>
                </a:lnTo>
                <a:lnTo>
                  <a:pt x="132080" y="435228"/>
                </a:lnTo>
                <a:lnTo>
                  <a:pt x="132080" y="21970"/>
                </a:lnTo>
                <a:lnTo>
                  <a:pt x="142466" y="13448"/>
                </a:lnTo>
                <a:lnTo>
                  <a:pt x="170783" y="6461"/>
                </a:lnTo>
                <a:lnTo>
                  <a:pt x="212768" y="1736"/>
                </a:lnTo>
                <a:lnTo>
                  <a:pt x="264160" y="0"/>
                </a:lnTo>
              </a:path>
              <a:path w="1095375" h="914400">
                <a:moveTo>
                  <a:pt x="1066800" y="364489"/>
                </a:moveTo>
                <a:lnTo>
                  <a:pt x="1019353" y="362886"/>
                </a:lnTo>
                <a:lnTo>
                  <a:pt x="980598" y="358520"/>
                </a:lnTo>
                <a:lnTo>
                  <a:pt x="954464" y="352059"/>
                </a:lnTo>
                <a:lnTo>
                  <a:pt x="944880" y="344169"/>
                </a:lnTo>
                <a:lnTo>
                  <a:pt x="944880" y="205739"/>
                </a:lnTo>
                <a:lnTo>
                  <a:pt x="935295" y="197850"/>
                </a:lnTo>
                <a:lnTo>
                  <a:pt x="909161" y="191388"/>
                </a:lnTo>
                <a:lnTo>
                  <a:pt x="870406" y="187023"/>
                </a:lnTo>
                <a:lnTo>
                  <a:pt x="822960" y="185419"/>
                </a:lnTo>
                <a:lnTo>
                  <a:pt x="870406" y="183816"/>
                </a:lnTo>
                <a:lnTo>
                  <a:pt x="909161" y="179450"/>
                </a:lnTo>
                <a:lnTo>
                  <a:pt x="935295" y="172989"/>
                </a:lnTo>
                <a:lnTo>
                  <a:pt x="944880" y="165100"/>
                </a:lnTo>
                <a:lnTo>
                  <a:pt x="944880" y="26669"/>
                </a:lnTo>
                <a:lnTo>
                  <a:pt x="954464" y="18780"/>
                </a:lnTo>
                <a:lnTo>
                  <a:pt x="980598" y="12318"/>
                </a:lnTo>
                <a:lnTo>
                  <a:pt x="1019353" y="7953"/>
                </a:lnTo>
                <a:lnTo>
                  <a:pt x="1066800" y="6350"/>
                </a:lnTo>
              </a:path>
              <a:path w="1095375" h="914400">
                <a:moveTo>
                  <a:pt x="1095375" y="894714"/>
                </a:moveTo>
                <a:lnTo>
                  <a:pt x="1044969" y="893020"/>
                </a:lnTo>
                <a:lnTo>
                  <a:pt x="1003792" y="888396"/>
                </a:lnTo>
                <a:lnTo>
                  <a:pt x="976020" y="881534"/>
                </a:lnTo>
                <a:lnTo>
                  <a:pt x="965835" y="873125"/>
                </a:lnTo>
                <a:lnTo>
                  <a:pt x="965835" y="691514"/>
                </a:lnTo>
                <a:lnTo>
                  <a:pt x="955649" y="683105"/>
                </a:lnTo>
                <a:lnTo>
                  <a:pt x="927877" y="676243"/>
                </a:lnTo>
                <a:lnTo>
                  <a:pt x="886700" y="671619"/>
                </a:lnTo>
                <a:lnTo>
                  <a:pt x="836295" y="669925"/>
                </a:lnTo>
                <a:lnTo>
                  <a:pt x="886700" y="668230"/>
                </a:lnTo>
                <a:lnTo>
                  <a:pt x="927877" y="663606"/>
                </a:lnTo>
                <a:lnTo>
                  <a:pt x="955649" y="656744"/>
                </a:lnTo>
                <a:lnTo>
                  <a:pt x="965835" y="648334"/>
                </a:lnTo>
                <a:lnTo>
                  <a:pt x="965835" y="466725"/>
                </a:lnTo>
                <a:lnTo>
                  <a:pt x="976020" y="458315"/>
                </a:lnTo>
                <a:lnTo>
                  <a:pt x="1003792" y="451453"/>
                </a:lnTo>
                <a:lnTo>
                  <a:pt x="1044969" y="446829"/>
                </a:lnTo>
                <a:lnTo>
                  <a:pt x="1095375" y="445134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15376" y="2798444"/>
            <a:ext cx="41935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157464" y="2356230"/>
            <a:ext cx="202183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0900" algn="l"/>
              </a:tabLst>
            </a:pPr>
            <a:r>
              <a:rPr sz="1500" baseline="27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Pasivo	</a:t>
            </a: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Sólo recibe el mensaje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62390" y="2740532"/>
            <a:ext cx="278447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 recibe el mensaje como también percibe y lo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62390" y="2911220"/>
            <a:ext cx="55435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almacena.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12640" y="3534409"/>
            <a:ext cx="132080" cy="364490"/>
          </a:xfrm>
          <a:custGeom>
            <a:avLst/>
            <a:gdLst/>
            <a:ahLst/>
            <a:cxnLst/>
            <a:rect l="l" t="t" r="r" b="b"/>
            <a:pathLst>
              <a:path w="132079" h="364489">
                <a:moveTo>
                  <a:pt x="132080" y="364490"/>
                </a:moveTo>
                <a:lnTo>
                  <a:pt x="106384" y="363620"/>
                </a:lnTo>
                <a:lnTo>
                  <a:pt x="85391" y="361251"/>
                </a:lnTo>
                <a:lnTo>
                  <a:pt x="71233" y="357739"/>
                </a:lnTo>
                <a:lnTo>
                  <a:pt x="66039" y="353441"/>
                </a:lnTo>
                <a:lnTo>
                  <a:pt x="66039" y="193294"/>
                </a:lnTo>
                <a:lnTo>
                  <a:pt x="60846" y="188995"/>
                </a:lnTo>
                <a:lnTo>
                  <a:pt x="46688" y="185483"/>
                </a:lnTo>
                <a:lnTo>
                  <a:pt x="25695" y="183114"/>
                </a:lnTo>
                <a:lnTo>
                  <a:pt x="0" y="182245"/>
                </a:lnTo>
                <a:lnTo>
                  <a:pt x="25695" y="181375"/>
                </a:lnTo>
                <a:lnTo>
                  <a:pt x="46688" y="179006"/>
                </a:lnTo>
                <a:lnTo>
                  <a:pt x="60846" y="175494"/>
                </a:lnTo>
                <a:lnTo>
                  <a:pt x="66039" y="171196"/>
                </a:lnTo>
                <a:lnTo>
                  <a:pt x="66039" y="11049"/>
                </a:lnTo>
                <a:lnTo>
                  <a:pt x="71233" y="6750"/>
                </a:lnTo>
                <a:lnTo>
                  <a:pt x="85391" y="3238"/>
                </a:lnTo>
                <a:lnTo>
                  <a:pt x="106384" y="869"/>
                </a:lnTo>
                <a:lnTo>
                  <a:pt x="13208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88789" y="3615689"/>
            <a:ext cx="46634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medio físico a través del cual se transmite el mensaje desde el emisor hasta el receptor.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11445" y="3907789"/>
            <a:ext cx="198120" cy="472440"/>
          </a:xfrm>
          <a:custGeom>
            <a:avLst/>
            <a:gdLst/>
            <a:ahLst/>
            <a:cxnLst/>
            <a:rect l="l" t="t" r="r" b="b"/>
            <a:pathLst>
              <a:path w="198120" h="472439">
                <a:moveTo>
                  <a:pt x="198119" y="472440"/>
                </a:moveTo>
                <a:lnTo>
                  <a:pt x="159549" y="471146"/>
                </a:lnTo>
                <a:lnTo>
                  <a:pt x="128063" y="467614"/>
                </a:lnTo>
                <a:lnTo>
                  <a:pt x="106840" y="462367"/>
                </a:lnTo>
                <a:lnTo>
                  <a:pt x="99059" y="455930"/>
                </a:lnTo>
                <a:lnTo>
                  <a:pt x="99059" y="252729"/>
                </a:lnTo>
                <a:lnTo>
                  <a:pt x="91279" y="246292"/>
                </a:lnTo>
                <a:lnTo>
                  <a:pt x="70056" y="241046"/>
                </a:lnTo>
                <a:lnTo>
                  <a:pt x="38570" y="237513"/>
                </a:lnTo>
                <a:lnTo>
                  <a:pt x="0" y="236220"/>
                </a:lnTo>
                <a:lnTo>
                  <a:pt x="38570" y="234926"/>
                </a:lnTo>
                <a:lnTo>
                  <a:pt x="70056" y="231394"/>
                </a:lnTo>
                <a:lnTo>
                  <a:pt x="91279" y="226147"/>
                </a:lnTo>
                <a:lnTo>
                  <a:pt x="99059" y="219710"/>
                </a:lnTo>
                <a:lnTo>
                  <a:pt x="99059" y="16510"/>
                </a:lnTo>
                <a:lnTo>
                  <a:pt x="106840" y="10072"/>
                </a:lnTo>
                <a:lnTo>
                  <a:pt x="128063" y="4825"/>
                </a:lnTo>
                <a:lnTo>
                  <a:pt x="159549" y="1293"/>
                </a:lnTo>
                <a:lnTo>
                  <a:pt x="198119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04484" y="4027170"/>
            <a:ext cx="47142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elemento clave que propicia la interacción o transacción entre el emisor y el receptor.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58892" y="4976570"/>
            <a:ext cx="2726690" cy="34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Barreras u obstáculos que se presentan en cualquier momento del proceso.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681854" y="4768849"/>
            <a:ext cx="3184525" cy="2463165"/>
            <a:chOff x="4681854" y="4768849"/>
            <a:chExt cx="3184525" cy="2463165"/>
          </a:xfrm>
        </p:grpSpPr>
        <p:sp>
          <p:nvSpPr>
            <p:cNvPr id="54" name="object 54"/>
            <p:cNvSpPr/>
            <p:nvPr/>
          </p:nvSpPr>
          <p:spPr>
            <a:xfrm>
              <a:off x="4681854" y="6541134"/>
              <a:ext cx="172720" cy="690880"/>
            </a:xfrm>
            <a:custGeom>
              <a:avLst/>
              <a:gdLst/>
              <a:ahLst/>
              <a:cxnLst/>
              <a:rect l="l" t="t" r="r" b="b"/>
              <a:pathLst>
                <a:path w="172720" h="690879">
                  <a:moveTo>
                    <a:pt x="172720" y="690879"/>
                  </a:moveTo>
                  <a:lnTo>
                    <a:pt x="139080" y="689744"/>
                  </a:lnTo>
                  <a:lnTo>
                    <a:pt x="111633" y="686657"/>
                  </a:lnTo>
                  <a:lnTo>
                    <a:pt x="93138" y="682093"/>
                  </a:lnTo>
                  <a:lnTo>
                    <a:pt x="86360" y="676528"/>
                  </a:lnTo>
                  <a:lnTo>
                    <a:pt x="86360" y="359790"/>
                  </a:lnTo>
                  <a:lnTo>
                    <a:pt x="79581" y="354226"/>
                  </a:lnTo>
                  <a:lnTo>
                    <a:pt x="61087" y="349662"/>
                  </a:lnTo>
                  <a:lnTo>
                    <a:pt x="33639" y="346575"/>
                  </a:lnTo>
                  <a:lnTo>
                    <a:pt x="0" y="345439"/>
                  </a:lnTo>
                  <a:lnTo>
                    <a:pt x="33639" y="344304"/>
                  </a:lnTo>
                  <a:lnTo>
                    <a:pt x="61087" y="341217"/>
                  </a:lnTo>
                  <a:lnTo>
                    <a:pt x="79581" y="336653"/>
                  </a:lnTo>
                  <a:lnTo>
                    <a:pt x="86360" y="331088"/>
                  </a:lnTo>
                  <a:lnTo>
                    <a:pt x="86360" y="14350"/>
                  </a:lnTo>
                  <a:lnTo>
                    <a:pt x="93138" y="8786"/>
                  </a:lnTo>
                  <a:lnTo>
                    <a:pt x="111633" y="4222"/>
                  </a:lnTo>
                  <a:lnTo>
                    <a:pt x="139080" y="1135"/>
                  </a:lnTo>
                  <a:lnTo>
                    <a:pt x="172720" y="0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679689" y="4768849"/>
              <a:ext cx="186690" cy="734060"/>
            </a:xfrm>
            <a:custGeom>
              <a:avLst/>
              <a:gdLst/>
              <a:ahLst/>
              <a:cxnLst/>
              <a:rect l="l" t="t" r="r" b="b"/>
              <a:pathLst>
                <a:path w="186690" h="734060">
                  <a:moveTo>
                    <a:pt x="186689" y="734060"/>
                  </a:moveTo>
                  <a:lnTo>
                    <a:pt x="150352" y="732835"/>
                  </a:lnTo>
                  <a:lnTo>
                    <a:pt x="120681" y="729503"/>
                  </a:lnTo>
                  <a:lnTo>
                    <a:pt x="100679" y="724576"/>
                  </a:lnTo>
                  <a:lnTo>
                    <a:pt x="93344" y="718566"/>
                  </a:lnTo>
                  <a:lnTo>
                    <a:pt x="93344" y="382524"/>
                  </a:lnTo>
                  <a:lnTo>
                    <a:pt x="86010" y="376513"/>
                  </a:lnTo>
                  <a:lnTo>
                    <a:pt x="66008" y="371586"/>
                  </a:lnTo>
                  <a:lnTo>
                    <a:pt x="36337" y="368254"/>
                  </a:lnTo>
                  <a:lnTo>
                    <a:pt x="0" y="367030"/>
                  </a:lnTo>
                  <a:lnTo>
                    <a:pt x="36337" y="365805"/>
                  </a:lnTo>
                  <a:lnTo>
                    <a:pt x="66008" y="362473"/>
                  </a:lnTo>
                  <a:lnTo>
                    <a:pt x="86010" y="357546"/>
                  </a:lnTo>
                  <a:lnTo>
                    <a:pt x="93344" y="351536"/>
                  </a:lnTo>
                  <a:lnTo>
                    <a:pt x="93344" y="15494"/>
                  </a:lnTo>
                  <a:lnTo>
                    <a:pt x="100679" y="9483"/>
                  </a:lnTo>
                  <a:lnTo>
                    <a:pt x="120681" y="4556"/>
                  </a:lnTo>
                  <a:lnTo>
                    <a:pt x="150352" y="1224"/>
                  </a:lnTo>
                  <a:lnTo>
                    <a:pt x="186689" y="0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object 58"/>
          <p:cNvSpPr/>
          <p:nvPr/>
        </p:nvSpPr>
        <p:spPr>
          <a:xfrm>
            <a:off x="8240394" y="4274184"/>
            <a:ext cx="396240" cy="1901825"/>
          </a:xfrm>
          <a:custGeom>
            <a:avLst/>
            <a:gdLst/>
            <a:ahLst/>
            <a:cxnLst/>
            <a:rect l="l" t="t" r="r" b="b"/>
            <a:pathLst>
              <a:path w="396240" h="1901825">
                <a:moveTo>
                  <a:pt x="396239" y="1901825"/>
                </a:moveTo>
                <a:lnTo>
                  <a:pt x="319099" y="1899237"/>
                </a:lnTo>
                <a:lnTo>
                  <a:pt x="256127" y="1892173"/>
                </a:lnTo>
                <a:lnTo>
                  <a:pt x="213681" y="1881679"/>
                </a:lnTo>
                <a:lnTo>
                  <a:pt x="198120" y="1868804"/>
                </a:lnTo>
                <a:lnTo>
                  <a:pt x="198120" y="983869"/>
                </a:lnTo>
                <a:lnTo>
                  <a:pt x="182558" y="971067"/>
                </a:lnTo>
                <a:lnTo>
                  <a:pt x="140112" y="960612"/>
                </a:lnTo>
                <a:lnTo>
                  <a:pt x="77140" y="953561"/>
                </a:lnTo>
                <a:lnTo>
                  <a:pt x="0" y="950976"/>
                </a:lnTo>
                <a:lnTo>
                  <a:pt x="77140" y="948370"/>
                </a:lnTo>
                <a:lnTo>
                  <a:pt x="140112" y="941276"/>
                </a:lnTo>
                <a:lnTo>
                  <a:pt x="182558" y="930777"/>
                </a:lnTo>
                <a:lnTo>
                  <a:pt x="198120" y="917956"/>
                </a:lnTo>
                <a:lnTo>
                  <a:pt x="198120" y="33020"/>
                </a:lnTo>
                <a:lnTo>
                  <a:pt x="213681" y="20145"/>
                </a:lnTo>
                <a:lnTo>
                  <a:pt x="256127" y="9651"/>
                </a:lnTo>
                <a:lnTo>
                  <a:pt x="319099" y="2587"/>
                </a:lnTo>
                <a:lnTo>
                  <a:pt x="396239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24078" y="4749797"/>
            <a:ext cx="65125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Psicológico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507857" y="4364386"/>
            <a:ext cx="63906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Fisiológico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8626856" y="5929629"/>
            <a:ext cx="57150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Semántico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14664" y="5118608"/>
            <a:ext cx="4254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Técnico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84183" y="5518150"/>
            <a:ext cx="5613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204959" y="4248784"/>
            <a:ext cx="205740" cy="327660"/>
          </a:xfrm>
          <a:custGeom>
            <a:avLst/>
            <a:gdLst/>
            <a:ahLst/>
            <a:cxnLst/>
            <a:rect l="l" t="t" r="r" b="b"/>
            <a:pathLst>
              <a:path w="205740" h="327660">
                <a:moveTo>
                  <a:pt x="205740" y="327660"/>
                </a:moveTo>
                <a:lnTo>
                  <a:pt x="165717" y="326320"/>
                </a:lnTo>
                <a:lnTo>
                  <a:pt x="133016" y="322659"/>
                </a:lnTo>
                <a:lnTo>
                  <a:pt x="110960" y="317212"/>
                </a:lnTo>
                <a:lnTo>
                  <a:pt x="102870" y="310514"/>
                </a:lnTo>
                <a:lnTo>
                  <a:pt x="102870" y="180975"/>
                </a:lnTo>
                <a:lnTo>
                  <a:pt x="94779" y="174277"/>
                </a:lnTo>
                <a:lnTo>
                  <a:pt x="72723" y="168830"/>
                </a:lnTo>
                <a:lnTo>
                  <a:pt x="40022" y="165169"/>
                </a:lnTo>
                <a:lnTo>
                  <a:pt x="0" y="163829"/>
                </a:lnTo>
                <a:lnTo>
                  <a:pt x="40022" y="162490"/>
                </a:lnTo>
                <a:lnTo>
                  <a:pt x="72723" y="158829"/>
                </a:lnTo>
                <a:lnTo>
                  <a:pt x="94779" y="153382"/>
                </a:lnTo>
                <a:lnTo>
                  <a:pt x="102870" y="146685"/>
                </a:lnTo>
                <a:lnTo>
                  <a:pt x="102870" y="17145"/>
                </a:lnTo>
                <a:lnTo>
                  <a:pt x="110960" y="10447"/>
                </a:lnTo>
                <a:lnTo>
                  <a:pt x="133016" y="5000"/>
                </a:lnTo>
                <a:lnTo>
                  <a:pt x="165717" y="1339"/>
                </a:lnTo>
                <a:lnTo>
                  <a:pt x="20574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364726" y="4734559"/>
            <a:ext cx="186753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 anímico mental o emocional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181465" y="4685029"/>
            <a:ext cx="248920" cy="1153160"/>
          </a:xfrm>
          <a:custGeom>
            <a:avLst/>
            <a:gdLst/>
            <a:ahLst/>
            <a:cxnLst/>
            <a:rect l="l" t="t" r="r" b="b"/>
            <a:pathLst>
              <a:path w="248920" h="1153160">
                <a:moveTo>
                  <a:pt x="205739" y="703579"/>
                </a:moveTo>
                <a:lnTo>
                  <a:pt x="165717" y="702240"/>
                </a:lnTo>
                <a:lnTo>
                  <a:pt x="133016" y="698579"/>
                </a:lnTo>
                <a:lnTo>
                  <a:pt x="110960" y="693132"/>
                </a:lnTo>
                <a:lnTo>
                  <a:pt x="102869" y="686434"/>
                </a:lnTo>
                <a:lnTo>
                  <a:pt x="102869" y="556894"/>
                </a:lnTo>
                <a:lnTo>
                  <a:pt x="94779" y="550197"/>
                </a:lnTo>
                <a:lnTo>
                  <a:pt x="72723" y="544750"/>
                </a:lnTo>
                <a:lnTo>
                  <a:pt x="40022" y="541089"/>
                </a:lnTo>
                <a:lnTo>
                  <a:pt x="0" y="539750"/>
                </a:lnTo>
                <a:lnTo>
                  <a:pt x="40022" y="538410"/>
                </a:lnTo>
                <a:lnTo>
                  <a:pt x="72723" y="534749"/>
                </a:lnTo>
                <a:lnTo>
                  <a:pt x="94779" y="529302"/>
                </a:lnTo>
                <a:lnTo>
                  <a:pt x="102869" y="522604"/>
                </a:lnTo>
                <a:lnTo>
                  <a:pt x="102869" y="393064"/>
                </a:lnTo>
                <a:lnTo>
                  <a:pt x="110960" y="386367"/>
                </a:lnTo>
                <a:lnTo>
                  <a:pt x="133016" y="380920"/>
                </a:lnTo>
                <a:lnTo>
                  <a:pt x="165717" y="377259"/>
                </a:lnTo>
                <a:lnTo>
                  <a:pt x="205739" y="375919"/>
                </a:lnTo>
              </a:path>
              <a:path w="248920" h="1153160">
                <a:moveTo>
                  <a:pt x="196850" y="297179"/>
                </a:moveTo>
                <a:lnTo>
                  <a:pt x="159785" y="295931"/>
                </a:lnTo>
                <a:lnTo>
                  <a:pt x="129508" y="292528"/>
                </a:lnTo>
                <a:lnTo>
                  <a:pt x="109089" y="287482"/>
                </a:lnTo>
                <a:lnTo>
                  <a:pt x="101600" y="281304"/>
                </a:lnTo>
                <a:lnTo>
                  <a:pt x="101600" y="164464"/>
                </a:lnTo>
                <a:lnTo>
                  <a:pt x="94110" y="158287"/>
                </a:lnTo>
                <a:lnTo>
                  <a:pt x="73691" y="153241"/>
                </a:lnTo>
                <a:lnTo>
                  <a:pt x="43414" y="149838"/>
                </a:lnTo>
                <a:lnTo>
                  <a:pt x="6350" y="148589"/>
                </a:lnTo>
                <a:lnTo>
                  <a:pt x="43414" y="147341"/>
                </a:lnTo>
                <a:lnTo>
                  <a:pt x="73691" y="143938"/>
                </a:lnTo>
                <a:lnTo>
                  <a:pt x="94110" y="138892"/>
                </a:lnTo>
                <a:lnTo>
                  <a:pt x="101600" y="132714"/>
                </a:lnTo>
                <a:lnTo>
                  <a:pt x="101600" y="15875"/>
                </a:lnTo>
                <a:lnTo>
                  <a:pt x="109089" y="9697"/>
                </a:lnTo>
                <a:lnTo>
                  <a:pt x="129508" y="4651"/>
                </a:lnTo>
                <a:lnTo>
                  <a:pt x="159785" y="1248"/>
                </a:lnTo>
                <a:lnTo>
                  <a:pt x="196850" y="0"/>
                </a:lnTo>
              </a:path>
              <a:path w="248920" h="1153160">
                <a:moveTo>
                  <a:pt x="248919" y="1153159"/>
                </a:moveTo>
                <a:lnTo>
                  <a:pt x="208897" y="1151820"/>
                </a:lnTo>
                <a:lnTo>
                  <a:pt x="176196" y="1148159"/>
                </a:lnTo>
                <a:lnTo>
                  <a:pt x="154140" y="1142712"/>
                </a:lnTo>
                <a:lnTo>
                  <a:pt x="146050" y="1136014"/>
                </a:lnTo>
                <a:lnTo>
                  <a:pt x="146050" y="953134"/>
                </a:lnTo>
                <a:lnTo>
                  <a:pt x="137959" y="946437"/>
                </a:lnTo>
                <a:lnTo>
                  <a:pt x="115903" y="940990"/>
                </a:lnTo>
                <a:lnTo>
                  <a:pt x="83202" y="937329"/>
                </a:lnTo>
                <a:lnTo>
                  <a:pt x="43179" y="935989"/>
                </a:lnTo>
                <a:lnTo>
                  <a:pt x="83202" y="934650"/>
                </a:lnTo>
                <a:lnTo>
                  <a:pt x="115903" y="930989"/>
                </a:lnTo>
                <a:lnTo>
                  <a:pt x="137959" y="925542"/>
                </a:lnTo>
                <a:lnTo>
                  <a:pt x="146050" y="918844"/>
                </a:lnTo>
                <a:lnTo>
                  <a:pt x="146050" y="735964"/>
                </a:lnTo>
                <a:lnTo>
                  <a:pt x="154140" y="729267"/>
                </a:lnTo>
                <a:lnTo>
                  <a:pt x="176196" y="723820"/>
                </a:lnTo>
                <a:lnTo>
                  <a:pt x="208897" y="720159"/>
                </a:lnTo>
                <a:lnTo>
                  <a:pt x="248919" y="718819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389109" y="4280153"/>
            <a:ext cx="214249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Molestias o incapacidades del organismo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9419590" y="5091176"/>
            <a:ext cx="303720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presenta en el medio o canal que transmite el mensaje.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31781" y="5509005"/>
            <a:ext cx="25171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Alteraciones naturales y alteraciones artificiales.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395206" y="5966205"/>
            <a:ext cx="248856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Significado confuso, equivocado o desconocido.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13275" y="7734300"/>
            <a:ext cx="184150" cy="1146175"/>
          </a:xfrm>
          <a:custGeom>
            <a:avLst/>
            <a:gdLst/>
            <a:ahLst/>
            <a:cxnLst/>
            <a:rect l="l" t="t" r="r" b="b"/>
            <a:pathLst>
              <a:path w="184150" h="1146175">
                <a:moveTo>
                  <a:pt x="184150" y="339724"/>
                </a:moveTo>
                <a:lnTo>
                  <a:pt x="150044" y="338585"/>
                </a:lnTo>
                <a:lnTo>
                  <a:pt x="122189" y="335470"/>
                </a:lnTo>
                <a:lnTo>
                  <a:pt x="103407" y="330831"/>
                </a:lnTo>
                <a:lnTo>
                  <a:pt x="96520" y="325119"/>
                </a:lnTo>
                <a:lnTo>
                  <a:pt x="96520" y="184403"/>
                </a:lnTo>
                <a:lnTo>
                  <a:pt x="89632" y="178746"/>
                </a:lnTo>
                <a:lnTo>
                  <a:pt x="70850" y="174101"/>
                </a:lnTo>
                <a:lnTo>
                  <a:pt x="42995" y="170955"/>
                </a:lnTo>
                <a:lnTo>
                  <a:pt x="8889" y="169798"/>
                </a:lnTo>
                <a:lnTo>
                  <a:pt x="42995" y="168659"/>
                </a:lnTo>
                <a:lnTo>
                  <a:pt x="70850" y="165544"/>
                </a:lnTo>
                <a:lnTo>
                  <a:pt x="89632" y="160905"/>
                </a:lnTo>
                <a:lnTo>
                  <a:pt x="96520" y="155193"/>
                </a:lnTo>
                <a:lnTo>
                  <a:pt x="96520" y="14604"/>
                </a:lnTo>
                <a:lnTo>
                  <a:pt x="103407" y="8893"/>
                </a:lnTo>
                <a:lnTo>
                  <a:pt x="122189" y="4254"/>
                </a:lnTo>
                <a:lnTo>
                  <a:pt x="150044" y="1139"/>
                </a:lnTo>
                <a:lnTo>
                  <a:pt x="184150" y="0"/>
                </a:lnTo>
              </a:path>
              <a:path w="184150" h="1146175">
                <a:moveTo>
                  <a:pt x="175260" y="1146174"/>
                </a:moveTo>
                <a:lnTo>
                  <a:pt x="141154" y="1145035"/>
                </a:lnTo>
                <a:lnTo>
                  <a:pt x="113299" y="1141920"/>
                </a:lnTo>
                <a:lnTo>
                  <a:pt x="94517" y="1137281"/>
                </a:lnTo>
                <a:lnTo>
                  <a:pt x="87629" y="1131569"/>
                </a:lnTo>
                <a:lnTo>
                  <a:pt x="87629" y="986154"/>
                </a:lnTo>
                <a:lnTo>
                  <a:pt x="80742" y="980443"/>
                </a:lnTo>
                <a:lnTo>
                  <a:pt x="61960" y="975804"/>
                </a:lnTo>
                <a:lnTo>
                  <a:pt x="34105" y="972689"/>
                </a:lnTo>
                <a:lnTo>
                  <a:pt x="0" y="971549"/>
                </a:lnTo>
                <a:lnTo>
                  <a:pt x="34105" y="970410"/>
                </a:lnTo>
                <a:lnTo>
                  <a:pt x="61960" y="967295"/>
                </a:lnTo>
                <a:lnTo>
                  <a:pt x="80742" y="962656"/>
                </a:lnTo>
                <a:lnTo>
                  <a:pt x="87629" y="956944"/>
                </a:lnTo>
                <a:lnTo>
                  <a:pt x="87629" y="811529"/>
                </a:lnTo>
                <a:lnTo>
                  <a:pt x="94517" y="805818"/>
                </a:lnTo>
                <a:lnTo>
                  <a:pt x="113299" y="801179"/>
                </a:lnTo>
                <a:lnTo>
                  <a:pt x="141154" y="798064"/>
                </a:lnTo>
                <a:lnTo>
                  <a:pt x="175260" y="796924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70501" y="7829168"/>
            <a:ext cx="719772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sistema estructurado de signos verbales orales o escritos que nos permite comunicarnos y es común para una comunidad de hablantes.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64989" y="8213216"/>
            <a:ext cx="362839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reglas y usos que se toman como modelos de corrección.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623435" y="8151494"/>
            <a:ext cx="216535" cy="323850"/>
          </a:xfrm>
          <a:custGeom>
            <a:avLst/>
            <a:gdLst/>
            <a:ahLst/>
            <a:cxnLst/>
            <a:rect l="l" t="t" r="r" b="b"/>
            <a:pathLst>
              <a:path w="216535" h="323850">
                <a:moveTo>
                  <a:pt x="216535" y="323849"/>
                </a:moveTo>
                <a:lnTo>
                  <a:pt x="174392" y="322425"/>
                </a:lnTo>
                <a:lnTo>
                  <a:pt x="140001" y="318547"/>
                </a:lnTo>
                <a:lnTo>
                  <a:pt x="116826" y="312812"/>
                </a:lnTo>
                <a:lnTo>
                  <a:pt x="108330" y="305815"/>
                </a:lnTo>
                <a:lnTo>
                  <a:pt x="108330" y="179958"/>
                </a:lnTo>
                <a:lnTo>
                  <a:pt x="99816" y="172962"/>
                </a:lnTo>
                <a:lnTo>
                  <a:pt x="76596" y="167227"/>
                </a:lnTo>
                <a:lnTo>
                  <a:pt x="42162" y="163349"/>
                </a:lnTo>
                <a:lnTo>
                  <a:pt x="0" y="161924"/>
                </a:lnTo>
                <a:lnTo>
                  <a:pt x="42162" y="160500"/>
                </a:lnTo>
                <a:lnTo>
                  <a:pt x="76596" y="156622"/>
                </a:lnTo>
                <a:lnTo>
                  <a:pt x="99816" y="150887"/>
                </a:lnTo>
                <a:lnTo>
                  <a:pt x="108330" y="143890"/>
                </a:lnTo>
                <a:lnTo>
                  <a:pt x="108330" y="18033"/>
                </a:lnTo>
                <a:lnTo>
                  <a:pt x="116826" y="11037"/>
                </a:lnTo>
                <a:lnTo>
                  <a:pt x="140001" y="5302"/>
                </a:lnTo>
                <a:lnTo>
                  <a:pt x="174392" y="1424"/>
                </a:lnTo>
                <a:lnTo>
                  <a:pt x="216535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791836" y="8634221"/>
            <a:ext cx="531876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la realización concreta que los hablantes hacen de una lengua en un lugar y momento determinado.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96129" y="9111615"/>
            <a:ext cx="243840" cy="1111250"/>
          </a:xfrm>
          <a:custGeom>
            <a:avLst/>
            <a:gdLst/>
            <a:ahLst/>
            <a:cxnLst/>
            <a:rect l="l" t="t" r="r" b="b"/>
            <a:pathLst>
              <a:path w="243839" h="1111250">
                <a:moveTo>
                  <a:pt x="243840" y="1111250"/>
                </a:moveTo>
                <a:lnTo>
                  <a:pt x="196393" y="1109653"/>
                </a:lnTo>
                <a:lnTo>
                  <a:pt x="157638" y="1105300"/>
                </a:lnTo>
                <a:lnTo>
                  <a:pt x="131504" y="1098841"/>
                </a:lnTo>
                <a:lnTo>
                  <a:pt x="121920" y="1090930"/>
                </a:lnTo>
                <a:lnTo>
                  <a:pt x="121920" y="575945"/>
                </a:lnTo>
                <a:lnTo>
                  <a:pt x="112335" y="568033"/>
                </a:lnTo>
                <a:lnTo>
                  <a:pt x="86201" y="561574"/>
                </a:lnTo>
                <a:lnTo>
                  <a:pt x="47446" y="557221"/>
                </a:lnTo>
                <a:lnTo>
                  <a:pt x="0" y="555625"/>
                </a:lnTo>
                <a:lnTo>
                  <a:pt x="47446" y="554028"/>
                </a:lnTo>
                <a:lnTo>
                  <a:pt x="86201" y="549675"/>
                </a:lnTo>
                <a:lnTo>
                  <a:pt x="112335" y="543216"/>
                </a:lnTo>
                <a:lnTo>
                  <a:pt x="121920" y="535305"/>
                </a:lnTo>
                <a:lnTo>
                  <a:pt x="121920" y="20320"/>
                </a:lnTo>
                <a:lnTo>
                  <a:pt x="131504" y="12430"/>
                </a:lnTo>
                <a:lnTo>
                  <a:pt x="157638" y="5969"/>
                </a:lnTo>
                <a:lnTo>
                  <a:pt x="196393" y="1603"/>
                </a:lnTo>
                <a:lnTo>
                  <a:pt x="24384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16804" y="9485477"/>
            <a:ext cx="2329180" cy="342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la realización concreta que los hablantes hacen de una lengua en un lugar y momento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87240" y="2428239"/>
            <a:ext cx="4848225" cy="5264150"/>
            <a:chOff x="4587240" y="2428239"/>
            <a:chExt cx="4848225" cy="5264150"/>
          </a:xfrm>
        </p:grpSpPr>
        <p:sp>
          <p:nvSpPr>
            <p:cNvPr id="88" name="object 88"/>
            <p:cNvSpPr/>
            <p:nvPr/>
          </p:nvSpPr>
          <p:spPr>
            <a:xfrm>
              <a:off x="4593590" y="4845684"/>
              <a:ext cx="172720" cy="690880"/>
            </a:xfrm>
            <a:custGeom>
              <a:avLst/>
              <a:gdLst/>
              <a:ahLst/>
              <a:cxnLst/>
              <a:rect l="l" t="t" r="r" b="b"/>
              <a:pathLst>
                <a:path w="172720" h="690879">
                  <a:moveTo>
                    <a:pt x="172720" y="690879"/>
                  </a:moveTo>
                  <a:lnTo>
                    <a:pt x="139080" y="689744"/>
                  </a:lnTo>
                  <a:lnTo>
                    <a:pt x="111633" y="686657"/>
                  </a:lnTo>
                  <a:lnTo>
                    <a:pt x="93138" y="682093"/>
                  </a:lnTo>
                  <a:lnTo>
                    <a:pt x="86360" y="676528"/>
                  </a:lnTo>
                  <a:lnTo>
                    <a:pt x="86360" y="359790"/>
                  </a:lnTo>
                  <a:lnTo>
                    <a:pt x="79581" y="354226"/>
                  </a:lnTo>
                  <a:lnTo>
                    <a:pt x="61087" y="349662"/>
                  </a:lnTo>
                  <a:lnTo>
                    <a:pt x="33639" y="346575"/>
                  </a:lnTo>
                  <a:lnTo>
                    <a:pt x="0" y="345439"/>
                  </a:lnTo>
                  <a:lnTo>
                    <a:pt x="33639" y="344304"/>
                  </a:lnTo>
                  <a:lnTo>
                    <a:pt x="61087" y="341217"/>
                  </a:lnTo>
                  <a:lnTo>
                    <a:pt x="79581" y="336653"/>
                  </a:lnTo>
                  <a:lnTo>
                    <a:pt x="86360" y="331088"/>
                  </a:lnTo>
                  <a:lnTo>
                    <a:pt x="86360" y="14350"/>
                  </a:lnTo>
                  <a:lnTo>
                    <a:pt x="93138" y="8786"/>
                  </a:lnTo>
                  <a:lnTo>
                    <a:pt x="111633" y="4222"/>
                  </a:lnTo>
                  <a:lnTo>
                    <a:pt x="139080" y="1135"/>
                  </a:lnTo>
                  <a:lnTo>
                    <a:pt x="172720" y="0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9241790" y="5908039"/>
              <a:ext cx="190500" cy="297180"/>
            </a:xfrm>
            <a:custGeom>
              <a:avLst/>
              <a:gdLst/>
              <a:ahLst/>
              <a:cxnLst/>
              <a:rect l="l" t="t" r="r" b="b"/>
              <a:pathLst>
                <a:path w="190500" h="297179">
                  <a:moveTo>
                    <a:pt x="190500" y="297180"/>
                  </a:moveTo>
                  <a:lnTo>
                    <a:pt x="153435" y="295931"/>
                  </a:lnTo>
                  <a:lnTo>
                    <a:pt x="123158" y="292528"/>
                  </a:lnTo>
                  <a:lnTo>
                    <a:pt x="102739" y="287482"/>
                  </a:lnTo>
                  <a:lnTo>
                    <a:pt x="95250" y="281305"/>
                  </a:lnTo>
                  <a:lnTo>
                    <a:pt x="95250" y="164465"/>
                  </a:lnTo>
                  <a:lnTo>
                    <a:pt x="87760" y="158287"/>
                  </a:lnTo>
                  <a:lnTo>
                    <a:pt x="67341" y="153241"/>
                  </a:lnTo>
                  <a:lnTo>
                    <a:pt x="37064" y="149838"/>
                  </a:lnTo>
                  <a:lnTo>
                    <a:pt x="0" y="148590"/>
                  </a:lnTo>
                  <a:lnTo>
                    <a:pt x="37064" y="147341"/>
                  </a:lnTo>
                  <a:lnTo>
                    <a:pt x="67341" y="143938"/>
                  </a:lnTo>
                  <a:lnTo>
                    <a:pt x="87760" y="138892"/>
                  </a:lnTo>
                  <a:lnTo>
                    <a:pt x="95250" y="132715"/>
                  </a:lnTo>
                  <a:lnTo>
                    <a:pt x="95250" y="15875"/>
                  </a:lnTo>
                  <a:lnTo>
                    <a:pt x="102739" y="9697"/>
                  </a:lnTo>
                  <a:lnTo>
                    <a:pt x="123158" y="4651"/>
                  </a:lnTo>
                  <a:lnTo>
                    <a:pt x="153435" y="1248"/>
                  </a:lnTo>
                  <a:lnTo>
                    <a:pt x="190500" y="0"/>
                  </a:ln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4630420" y="2434589"/>
              <a:ext cx="198120" cy="426720"/>
            </a:xfrm>
            <a:custGeom>
              <a:avLst/>
              <a:gdLst/>
              <a:ahLst/>
              <a:cxnLst/>
              <a:rect l="l" t="t" r="r" b="b"/>
              <a:pathLst>
                <a:path w="198120" h="426719">
                  <a:moveTo>
                    <a:pt x="198119" y="426720"/>
                  </a:moveTo>
                  <a:lnTo>
                    <a:pt x="159549" y="425426"/>
                  </a:lnTo>
                  <a:lnTo>
                    <a:pt x="128063" y="421894"/>
                  </a:lnTo>
                  <a:lnTo>
                    <a:pt x="106840" y="416647"/>
                  </a:lnTo>
                  <a:lnTo>
                    <a:pt x="99059" y="410210"/>
                  </a:lnTo>
                  <a:lnTo>
                    <a:pt x="99059" y="229870"/>
                  </a:lnTo>
                  <a:lnTo>
                    <a:pt x="91279" y="223432"/>
                  </a:lnTo>
                  <a:lnTo>
                    <a:pt x="70056" y="218185"/>
                  </a:lnTo>
                  <a:lnTo>
                    <a:pt x="38570" y="214653"/>
                  </a:lnTo>
                  <a:lnTo>
                    <a:pt x="0" y="213360"/>
                  </a:lnTo>
                  <a:lnTo>
                    <a:pt x="38570" y="212066"/>
                  </a:lnTo>
                  <a:lnTo>
                    <a:pt x="70056" y="208534"/>
                  </a:lnTo>
                  <a:lnTo>
                    <a:pt x="91279" y="203287"/>
                  </a:lnTo>
                  <a:lnTo>
                    <a:pt x="99059" y="196850"/>
                  </a:lnTo>
                  <a:lnTo>
                    <a:pt x="99059" y="16510"/>
                  </a:lnTo>
                  <a:lnTo>
                    <a:pt x="106840" y="10072"/>
                  </a:lnTo>
                  <a:lnTo>
                    <a:pt x="128063" y="4825"/>
                  </a:lnTo>
                  <a:lnTo>
                    <a:pt x="159549" y="1293"/>
                  </a:lnTo>
                  <a:lnTo>
                    <a:pt x="198119" y="0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777480" y="6400799"/>
              <a:ext cx="253365" cy="1288415"/>
            </a:xfrm>
            <a:custGeom>
              <a:avLst/>
              <a:gdLst/>
              <a:ahLst/>
              <a:cxnLst/>
              <a:rect l="l" t="t" r="r" b="b"/>
              <a:pathLst>
                <a:path w="253365" h="1288415">
                  <a:moveTo>
                    <a:pt x="253365" y="1288415"/>
                  </a:moveTo>
                  <a:lnTo>
                    <a:pt x="204059" y="1286764"/>
                  </a:lnTo>
                  <a:lnTo>
                    <a:pt x="163814" y="1282255"/>
                  </a:lnTo>
                  <a:lnTo>
                    <a:pt x="136689" y="1275556"/>
                  </a:lnTo>
                  <a:lnTo>
                    <a:pt x="126746" y="1267333"/>
                  </a:lnTo>
                  <a:lnTo>
                    <a:pt x="126746" y="665353"/>
                  </a:lnTo>
                  <a:lnTo>
                    <a:pt x="116782" y="657109"/>
                  </a:lnTo>
                  <a:lnTo>
                    <a:pt x="89614" y="650367"/>
                  </a:lnTo>
                  <a:lnTo>
                    <a:pt x="49325" y="645814"/>
                  </a:lnTo>
                  <a:lnTo>
                    <a:pt x="0" y="644144"/>
                  </a:lnTo>
                  <a:lnTo>
                    <a:pt x="49325" y="642493"/>
                  </a:lnTo>
                  <a:lnTo>
                    <a:pt x="89614" y="637984"/>
                  </a:lnTo>
                  <a:lnTo>
                    <a:pt x="116782" y="631285"/>
                  </a:lnTo>
                  <a:lnTo>
                    <a:pt x="126746" y="623062"/>
                  </a:lnTo>
                  <a:lnTo>
                    <a:pt x="126746" y="21082"/>
                  </a:lnTo>
                  <a:lnTo>
                    <a:pt x="136689" y="12858"/>
                  </a:lnTo>
                  <a:lnTo>
                    <a:pt x="163814" y="6159"/>
                  </a:lnTo>
                  <a:lnTo>
                    <a:pt x="204059" y="1650"/>
                  </a:lnTo>
                  <a:lnTo>
                    <a:pt x="253365" y="0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822316" y="3219068"/>
            <a:ext cx="811403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información o secuencia de signos que el emisor elabora y envía al receptor a través de un canal de comunicación o medio de comunicación determinado.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858892" y="6748094"/>
            <a:ext cx="2684780" cy="34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espacio donde se desarrolla el acto o situación comunicativa.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050783" y="6475220"/>
            <a:ext cx="3962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Físico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8081263" y="6862698"/>
            <a:ext cx="37210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7959089" y="7378784"/>
            <a:ext cx="631191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Psicológico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8611616" y="6444741"/>
            <a:ext cx="394462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Lugar o las condiciones físicas en que se realiza el proceso de comunicación.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639047" y="6856602"/>
            <a:ext cx="357695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una sociedad (negocios, laboral, académico, religioso,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639047" y="7027290"/>
            <a:ext cx="11874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cultural, político, etc.).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791702" y="7319898"/>
            <a:ext cx="301244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emocional (carácter, comportamientos o actitudes).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437755" y="6356349"/>
            <a:ext cx="1383665" cy="3590289"/>
            <a:chOff x="7437755" y="6356349"/>
            <a:chExt cx="1383665" cy="3590289"/>
          </a:xfrm>
        </p:grpSpPr>
        <p:sp>
          <p:nvSpPr>
            <p:cNvPr id="102" name="object 102"/>
            <p:cNvSpPr/>
            <p:nvPr/>
          </p:nvSpPr>
          <p:spPr>
            <a:xfrm>
              <a:off x="8449310" y="6356349"/>
              <a:ext cx="372110" cy="1273810"/>
            </a:xfrm>
            <a:custGeom>
              <a:avLst/>
              <a:gdLst/>
              <a:ahLst/>
              <a:cxnLst/>
              <a:rect l="l" t="t" r="r" b="b"/>
              <a:pathLst>
                <a:path w="372109" h="1273809">
                  <a:moveTo>
                    <a:pt x="165100" y="385445"/>
                  </a:moveTo>
                  <a:lnTo>
                    <a:pt x="132967" y="384373"/>
                  </a:lnTo>
                  <a:lnTo>
                    <a:pt x="106727" y="381444"/>
                  </a:lnTo>
                  <a:lnTo>
                    <a:pt x="89036" y="377086"/>
                  </a:lnTo>
                  <a:lnTo>
                    <a:pt x="82550" y="371729"/>
                  </a:lnTo>
                  <a:lnTo>
                    <a:pt x="82550" y="206501"/>
                  </a:lnTo>
                  <a:lnTo>
                    <a:pt x="76063" y="201124"/>
                  </a:lnTo>
                  <a:lnTo>
                    <a:pt x="58372" y="196723"/>
                  </a:lnTo>
                  <a:lnTo>
                    <a:pt x="32132" y="193750"/>
                  </a:lnTo>
                  <a:lnTo>
                    <a:pt x="0" y="192659"/>
                  </a:lnTo>
                  <a:lnTo>
                    <a:pt x="32132" y="191587"/>
                  </a:lnTo>
                  <a:lnTo>
                    <a:pt x="58372" y="188658"/>
                  </a:lnTo>
                  <a:lnTo>
                    <a:pt x="76063" y="184300"/>
                  </a:lnTo>
                  <a:lnTo>
                    <a:pt x="82550" y="178943"/>
                  </a:lnTo>
                  <a:lnTo>
                    <a:pt x="82550" y="13716"/>
                  </a:lnTo>
                  <a:lnTo>
                    <a:pt x="89036" y="8411"/>
                  </a:lnTo>
                  <a:lnTo>
                    <a:pt x="106727" y="4048"/>
                  </a:lnTo>
                  <a:lnTo>
                    <a:pt x="132967" y="1089"/>
                  </a:lnTo>
                  <a:lnTo>
                    <a:pt x="165100" y="0"/>
                  </a:lnTo>
                </a:path>
                <a:path w="372109" h="1273809">
                  <a:moveTo>
                    <a:pt x="218440" y="864870"/>
                  </a:moveTo>
                  <a:lnTo>
                    <a:pt x="186307" y="863780"/>
                  </a:lnTo>
                  <a:lnTo>
                    <a:pt x="160067" y="860821"/>
                  </a:lnTo>
                  <a:lnTo>
                    <a:pt x="142376" y="856458"/>
                  </a:lnTo>
                  <a:lnTo>
                    <a:pt x="135890" y="851154"/>
                  </a:lnTo>
                  <a:lnTo>
                    <a:pt x="135890" y="685926"/>
                  </a:lnTo>
                  <a:lnTo>
                    <a:pt x="129403" y="680549"/>
                  </a:lnTo>
                  <a:lnTo>
                    <a:pt x="111712" y="676148"/>
                  </a:lnTo>
                  <a:lnTo>
                    <a:pt x="85472" y="673175"/>
                  </a:lnTo>
                  <a:lnTo>
                    <a:pt x="53340" y="672084"/>
                  </a:lnTo>
                  <a:lnTo>
                    <a:pt x="85472" y="671012"/>
                  </a:lnTo>
                  <a:lnTo>
                    <a:pt x="111712" y="668083"/>
                  </a:lnTo>
                  <a:lnTo>
                    <a:pt x="129403" y="663725"/>
                  </a:lnTo>
                  <a:lnTo>
                    <a:pt x="135890" y="658368"/>
                  </a:lnTo>
                  <a:lnTo>
                    <a:pt x="135890" y="493141"/>
                  </a:lnTo>
                  <a:lnTo>
                    <a:pt x="142376" y="487783"/>
                  </a:lnTo>
                  <a:lnTo>
                    <a:pt x="160067" y="483425"/>
                  </a:lnTo>
                  <a:lnTo>
                    <a:pt x="186307" y="480496"/>
                  </a:lnTo>
                  <a:lnTo>
                    <a:pt x="218440" y="479425"/>
                  </a:lnTo>
                </a:path>
                <a:path w="372109" h="1273809">
                  <a:moveTo>
                    <a:pt x="372110" y="1273810"/>
                  </a:moveTo>
                  <a:lnTo>
                    <a:pt x="346414" y="1272940"/>
                  </a:lnTo>
                  <a:lnTo>
                    <a:pt x="325421" y="1270571"/>
                  </a:lnTo>
                  <a:lnTo>
                    <a:pt x="311263" y="1267059"/>
                  </a:lnTo>
                  <a:lnTo>
                    <a:pt x="306070" y="1262761"/>
                  </a:lnTo>
                  <a:lnTo>
                    <a:pt x="306070" y="1108583"/>
                  </a:lnTo>
                  <a:lnTo>
                    <a:pt x="300876" y="1104304"/>
                  </a:lnTo>
                  <a:lnTo>
                    <a:pt x="286718" y="1100836"/>
                  </a:lnTo>
                  <a:lnTo>
                    <a:pt x="265725" y="1098510"/>
                  </a:lnTo>
                  <a:lnTo>
                    <a:pt x="240030" y="1097661"/>
                  </a:lnTo>
                  <a:lnTo>
                    <a:pt x="265725" y="1096791"/>
                  </a:lnTo>
                  <a:lnTo>
                    <a:pt x="286718" y="1094422"/>
                  </a:lnTo>
                  <a:lnTo>
                    <a:pt x="300876" y="1090910"/>
                  </a:lnTo>
                  <a:lnTo>
                    <a:pt x="306070" y="1086612"/>
                  </a:lnTo>
                  <a:lnTo>
                    <a:pt x="306070" y="932434"/>
                  </a:lnTo>
                  <a:lnTo>
                    <a:pt x="311263" y="928135"/>
                  </a:lnTo>
                  <a:lnTo>
                    <a:pt x="325421" y="924623"/>
                  </a:lnTo>
                  <a:lnTo>
                    <a:pt x="346414" y="922254"/>
                  </a:lnTo>
                  <a:lnTo>
                    <a:pt x="372110" y="921385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437755" y="9110344"/>
              <a:ext cx="211454" cy="836294"/>
            </a:xfrm>
            <a:custGeom>
              <a:avLst/>
              <a:gdLst/>
              <a:ahLst/>
              <a:cxnLst/>
              <a:rect l="l" t="t" r="r" b="b"/>
              <a:pathLst>
                <a:path w="211454" h="836295">
                  <a:moveTo>
                    <a:pt x="211454" y="836294"/>
                  </a:moveTo>
                  <a:lnTo>
                    <a:pt x="170279" y="834910"/>
                  </a:lnTo>
                  <a:lnTo>
                    <a:pt x="136651" y="831135"/>
                  </a:lnTo>
                  <a:lnTo>
                    <a:pt x="113978" y="825536"/>
                  </a:lnTo>
                  <a:lnTo>
                    <a:pt x="105664" y="818680"/>
                  </a:lnTo>
                  <a:lnTo>
                    <a:pt x="105664" y="435762"/>
                  </a:lnTo>
                  <a:lnTo>
                    <a:pt x="97369" y="428905"/>
                  </a:lnTo>
                  <a:lnTo>
                    <a:pt x="74739" y="423306"/>
                  </a:lnTo>
                  <a:lnTo>
                    <a:pt x="41155" y="419531"/>
                  </a:lnTo>
                  <a:lnTo>
                    <a:pt x="0" y="418147"/>
                  </a:lnTo>
                  <a:lnTo>
                    <a:pt x="41155" y="416763"/>
                  </a:lnTo>
                  <a:lnTo>
                    <a:pt x="74739" y="412988"/>
                  </a:lnTo>
                  <a:lnTo>
                    <a:pt x="97369" y="407389"/>
                  </a:lnTo>
                  <a:lnTo>
                    <a:pt x="105664" y="400532"/>
                  </a:lnTo>
                  <a:lnTo>
                    <a:pt x="105664" y="17652"/>
                  </a:lnTo>
                  <a:lnTo>
                    <a:pt x="113978" y="10769"/>
                  </a:lnTo>
                  <a:lnTo>
                    <a:pt x="136652" y="5159"/>
                  </a:lnTo>
                  <a:lnTo>
                    <a:pt x="170279" y="1383"/>
                  </a:lnTo>
                  <a:lnTo>
                    <a:pt x="211454" y="0"/>
                  </a:lnTo>
                </a:path>
              </a:pathLst>
            </a:cu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object 106"/>
          <p:cNvSpPr/>
          <p:nvPr/>
        </p:nvSpPr>
        <p:spPr>
          <a:xfrm>
            <a:off x="8405494" y="8912225"/>
            <a:ext cx="361950" cy="1597025"/>
          </a:xfrm>
          <a:custGeom>
            <a:avLst/>
            <a:gdLst/>
            <a:ahLst/>
            <a:cxnLst/>
            <a:rect l="l" t="t" r="r" b="b"/>
            <a:pathLst>
              <a:path w="361950" h="1597025">
                <a:moveTo>
                  <a:pt x="361950" y="1597024"/>
                </a:moveTo>
                <a:lnTo>
                  <a:pt x="291506" y="1594655"/>
                </a:lnTo>
                <a:lnTo>
                  <a:pt x="233981" y="1588192"/>
                </a:lnTo>
                <a:lnTo>
                  <a:pt x="195197" y="1578604"/>
                </a:lnTo>
                <a:lnTo>
                  <a:pt x="180975" y="1566862"/>
                </a:lnTo>
                <a:lnTo>
                  <a:pt x="180975" y="828674"/>
                </a:lnTo>
                <a:lnTo>
                  <a:pt x="166752" y="816932"/>
                </a:lnTo>
                <a:lnTo>
                  <a:pt x="127968" y="807345"/>
                </a:lnTo>
                <a:lnTo>
                  <a:pt x="70443" y="800882"/>
                </a:lnTo>
                <a:lnTo>
                  <a:pt x="0" y="798512"/>
                </a:lnTo>
                <a:lnTo>
                  <a:pt x="70443" y="796142"/>
                </a:lnTo>
                <a:lnTo>
                  <a:pt x="127968" y="789679"/>
                </a:lnTo>
                <a:lnTo>
                  <a:pt x="166752" y="780092"/>
                </a:lnTo>
                <a:lnTo>
                  <a:pt x="180975" y="768349"/>
                </a:lnTo>
                <a:lnTo>
                  <a:pt x="180975" y="30098"/>
                </a:lnTo>
                <a:lnTo>
                  <a:pt x="195197" y="18377"/>
                </a:lnTo>
                <a:lnTo>
                  <a:pt x="233981" y="8810"/>
                </a:lnTo>
                <a:lnTo>
                  <a:pt x="291506" y="2363"/>
                </a:lnTo>
                <a:lnTo>
                  <a:pt x="36195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755126" y="9103614"/>
            <a:ext cx="45529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Claridad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745981" y="9484562"/>
            <a:ext cx="111633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Brevedad y concisión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788654" y="9817100"/>
            <a:ext cx="61150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Coherencia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816085" y="10192003"/>
            <a:ext cx="57302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Sencillez</a:t>
            </a:r>
          </a:p>
        </p:txBody>
      </p:sp>
      <p:sp>
        <p:nvSpPr>
          <p:cNvPr id="111" name="object 111"/>
          <p:cNvSpPr/>
          <p:nvPr/>
        </p:nvSpPr>
        <p:spPr>
          <a:xfrm>
            <a:off x="9871709" y="8877934"/>
            <a:ext cx="262255" cy="1686560"/>
          </a:xfrm>
          <a:custGeom>
            <a:avLst/>
            <a:gdLst/>
            <a:ahLst/>
            <a:cxnLst/>
            <a:rect l="l" t="t" r="r" b="b"/>
            <a:pathLst>
              <a:path w="262254" h="1686559">
                <a:moveTo>
                  <a:pt x="184785" y="1686560"/>
                </a:moveTo>
                <a:lnTo>
                  <a:pt x="150566" y="1685407"/>
                </a:lnTo>
                <a:lnTo>
                  <a:pt x="122586" y="1682265"/>
                </a:lnTo>
                <a:lnTo>
                  <a:pt x="103703" y="1677607"/>
                </a:lnTo>
                <a:lnTo>
                  <a:pt x="96774" y="1671904"/>
                </a:lnTo>
                <a:lnTo>
                  <a:pt x="96900" y="1475473"/>
                </a:lnTo>
                <a:lnTo>
                  <a:pt x="89971" y="1469770"/>
                </a:lnTo>
                <a:lnTo>
                  <a:pt x="71088" y="1465111"/>
                </a:lnTo>
                <a:lnTo>
                  <a:pt x="43108" y="1461969"/>
                </a:lnTo>
                <a:lnTo>
                  <a:pt x="8890" y="1460817"/>
                </a:lnTo>
                <a:lnTo>
                  <a:pt x="43108" y="1459665"/>
                </a:lnTo>
                <a:lnTo>
                  <a:pt x="71088" y="1456523"/>
                </a:lnTo>
                <a:lnTo>
                  <a:pt x="89971" y="1451864"/>
                </a:lnTo>
                <a:lnTo>
                  <a:pt x="96900" y="1446161"/>
                </a:lnTo>
                <a:lnTo>
                  <a:pt x="96900" y="1249730"/>
                </a:lnTo>
                <a:lnTo>
                  <a:pt x="103810" y="1244027"/>
                </a:lnTo>
                <a:lnTo>
                  <a:pt x="122650" y="1239369"/>
                </a:lnTo>
                <a:lnTo>
                  <a:pt x="150586" y="1236227"/>
                </a:lnTo>
                <a:lnTo>
                  <a:pt x="184785" y="1235075"/>
                </a:lnTo>
              </a:path>
              <a:path w="262254" h="1686559">
                <a:moveTo>
                  <a:pt x="262255" y="1146810"/>
                </a:moveTo>
                <a:lnTo>
                  <a:pt x="228149" y="1145662"/>
                </a:lnTo>
                <a:lnTo>
                  <a:pt x="200294" y="1142531"/>
                </a:lnTo>
                <a:lnTo>
                  <a:pt x="181512" y="1137889"/>
                </a:lnTo>
                <a:lnTo>
                  <a:pt x="174625" y="1132205"/>
                </a:lnTo>
                <a:lnTo>
                  <a:pt x="174625" y="990917"/>
                </a:lnTo>
                <a:lnTo>
                  <a:pt x="167737" y="985233"/>
                </a:lnTo>
                <a:lnTo>
                  <a:pt x="148955" y="980590"/>
                </a:lnTo>
                <a:lnTo>
                  <a:pt x="121100" y="977460"/>
                </a:lnTo>
                <a:lnTo>
                  <a:pt x="86995" y="976312"/>
                </a:lnTo>
                <a:lnTo>
                  <a:pt x="121100" y="975164"/>
                </a:lnTo>
                <a:lnTo>
                  <a:pt x="148955" y="972034"/>
                </a:lnTo>
                <a:lnTo>
                  <a:pt x="167737" y="967391"/>
                </a:lnTo>
                <a:lnTo>
                  <a:pt x="174625" y="961707"/>
                </a:lnTo>
                <a:lnTo>
                  <a:pt x="174625" y="820420"/>
                </a:lnTo>
                <a:lnTo>
                  <a:pt x="181512" y="814735"/>
                </a:lnTo>
                <a:lnTo>
                  <a:pt x="200294" y="810093"/>
                </a:lnTo>
                <a:lnTo>
                  <a:pt x="228149" y="806962"/>
                </a:lnTo>
                <a:lnTo>
                  <a:pt x="262255" y="805815"/>
                </a:lnTo>
              </a:path>
              <a:path w="262254" h="1686559">
                <a:moveTo>
                  <a:pt x="195580" y="758825"/>
                </a:moveTo>
                <a:lnTo>
                  <a:pt x="159242" y="757601"/>
                </a:lnTo>
                <a:lnTo>
                  <a:pt x="129571" y="754265"/>
                </a:lnTo>
                <a:lnTo>
                  <a:pt x="109569" y="749320"/>
                </a:lnTo>
                <a:lnTo>
                  <a:pt x="102235" y="743267"/>
                </a:lnTo>
                <a:lnTo>
                  <a:pt x="102235" y="614997"/>
                </a:lnTo>
                <a:lnTo>
                  <a:pt x="94900" y="608939"/>
                </a:lnTo>
                <a:lnTo>
                  <a:pt x="74898" y="603994"/>
                </a:lnTo>
                <a:lnTo>
                  <a:pt x="45227" y="600661"/>
                </a:lnTo>
                <a:lnTo>
                  <a:pt x="8890" y="599440"/>
                </a:lnTo>
                <a:lnTo>
                  <a:pt x="45227" y="598216"/>
                </a:lnTo>
                <a:lnTo>
                  <a:pt x="74898" y="594880"/>
                </a:lnTo>
                <a:lnTo>
                  <a:pt x="94900" y="589935"/>
                </a:lnTo>
                <a:lnTo>
                  <a:pt x="102235" y="583882"/>
                </a:lnTo>
                <a:lnTo>
                  <a:pt x="102235" y="455549"/>
                </a:lnTo>
                <a:lnTo>
                  <a:pt x="109569" y="449538"/>
                </a:lnTo>
                <a:lnTo>
                  <a:pt x="129571" y="444611"/>
                </a:lnTo>
                <a:lnTo>
                  <a:pt x="159242" y="441279"/>
                </a:lnTo>
                <a:lnTo>
                  <a:pt x="195580" y="440055"/>
                </a:lnTo>
              </a:path>
              <a:path w="262254" h="1686559">
                <a:moveTo>
                  <a:pt x="186690" y="318770"/>
                </a:moveTo>
                <a:lnTo>
                  <a:pt x="150352" y="317545"/>
                </a:lnTo>
                <a:lnTo>
                  <a:pt x="120681" y="314213"/>
                </a:lnTo>
                <a:lnTo>
                  <a:pt x="100679" y="309286"/>
                </a:lnTo>
                <a:lnTo>
                  <a:pt x="93345" y="303276"/>
                </a:lnTo>
                <a:lnTo>
                  <a:pt x="93345" y="175006"/>
                </a:lnTo>
                <a:lnTo>
                  <a:pt x="86010" y="168921"/>
                </a:lnTo>
                <a:lnTo>
                  <a:pt x="66008" y="163956"/>
                </a:lnTo>
                <a:lnTo>
                  <a:pt x="36337" y="160611"/>
                </a:lnTo>
                <a:lnTo>
                  <a:pt x="0" y="159385"/>
                </a:lnTo>
                <a:lnTo>
                  <a:pt x="36337" y="158160"/>
                </a:lnTo>
                <a:lnTo>
                  <a:pt x="66008" y="154828"/>
                </a:lnTo>
                <a:lnTo>
                  <a:pt x="86010" y="149901"/>
                </a:lnTo>
                <a:lnTo>
                  <a:pt x="93345" y="143891"/>
                </a:lnTo>
                <a:lnTo>
                  <a:pt x="93345" y="15493"/>
                </a:lnTo>
                <a:lnTo>
                  <a:pt x="100679" y="9483"/>
                </a:lnTo>
                <a:lnTo>
                  <a:pt x="120681" y="4556"/>
                </a:lnTo>
                <a:lnTo>
                  <a:pt x="150352" y="1224"/>
                </a:lnTo>
                <a:lnTo>
                  <a:pt x="186690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090150" y="8939021"/>
            <a:ext cx="49085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expresar en forma precisa, organizada y objetiva nuestros conceptos, ideas y pensamientos.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141966" y="9356546"/>
            <a:ext cx="384238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utilizar sólo las palabras necesarias y precisas para elaborar el mensaje.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111485" y="9687255"/>
            <a:ext cx="4418330" cy="34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expresar organizadamente las ideas o pensamientos en cadena, unidos por un hilo conductor lógico.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090150" y="10171886"/>
            <a:ext cx="4441825" cy="34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Evitar palabras rebuscadas o expresiones que parezcan falsas o ambiguas y nos hagan caer en falta de entendimiento del auditorio e incluso hasta de nosotros mismos.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" name="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2339" y="95983"/>
            <a:ext cx="3008376" cy="1644464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72543" y="1545335"/>
            <a:ext cx="2694432" cy="1554479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90831" y="2904743"/>
            <a:ext cx="3130295" cy="2176272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69219" y="3344544"/>
            <a:ext cx="1604009" cy="1069974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85775" y="4389119"/>
            <a:ext cx="2435351" cy="181356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29615" y="5894831"/>
            <a:ext cx="2048256" cy="1493519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47575" y="7184136"/>
            <a:ext cx="3273551" cy="2118360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07695" y="2618231"/>
            <a:ext cx="682751" cy="201168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38175" y="2647314"/>
            <a:ext cx="597281" cy="116713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44599" y="1886711"/>
            <a:ext cx="682751" cy="16764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75079" y="1916810"/>
            <a:ext cx="597280" cy="8127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09959" y="3569207"/>
            <a:ext cx="1106424" cy="240792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0439" y="3597782"/>
            <a:ext cx="1020952" cy="155955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77471" y="2069591"/>
            <a:ext cx="682751" cy="161544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807951" y="2099817"/>
            <a:ext cx="597280" cy="7620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206983" y="3733799"/>
            <a:ext cx="682751" cy="219455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237463" y="3762882"/>
            <a:ext cx="597026" cy="135762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935711" y="1975103"/>
            <a:ext cx="682751" cy="188975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966191" y="2003551"/>
            <a:ext cx="597280" cy="103377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957047" y="4797551"/>
            <a:ext cx="685800" cy="234696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987527" y="4826507"/>
            <a:ext cx="600202" cy="148589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444727" y="5864351"/>
            <a:ext cx="682751" cy="22860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475207" y="5893434"/>
            <a:ext cx="597120" cy="144018"/>
          </a:xfrm>
          <a:prstGeom prst="rect">
            <a:avLst/>
          </a:prstGeom>
        </p:spPr>
      </p:pic>
      <p:sp>
        <p:nvSpPr>
          <p:cNvPr id="151" name="object 57">
            <a:extLst>
              <a:ext uri="{FF2B5EF4-FFF2-40B4-BE49-F238E27FC236}">
                <a16:creationId xmlns:a16="http://schemas.microsoft.com/office/drawing/2014/main" id="{A89C248C-F9E8-2110-7756-CF2C2A4F2624}"/>
              </a:ext>
            </a:extLst>
          </p:cNvPr>
          <p:cNvSpPr txBox="1"/>
          <p:nvPr/>
        </p:nvSpPr>
        <p:spPr>
          <a:xfrm>
            <a:off x="7874000" y="5036311"/>
            <a:ext cx="4254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bject 32">
            <a:extLst>
              <a:ext uri="{FF2B5EF4-FFF2-40B4-BE49-F238E27FC236}">
                <a16:creationId xmlns:a16="http://schemas.microsoft.com/office/drawing/2014/main" id="{9621C4DE-EB2B-16B9-FAC9-B1478081D8D7}"/>
              </a:ext>
            </a:extLst>
          </p:cNvPr>
          <p:cNvSpPr txBox="1"/>
          <p:nvPr/>
        </p:nvSpPr>
        <p:spPr>
          <a:xfrm>
            <a:off x="4042028" y="5121655"/>
            <a:ext cx="55740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RUIDO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object 34">
            <a:extLst>
              <a:ext uri="{FF2B5EF4-FFF2-40B4-BE49-F238E27FC236}">
                <a16:creationId xmlns:a16="http://schemas.microsoft.com/office/drawing/2014/main" id="{BD58FC39-F0E6-8095-0E37-208FCC5F597B}"/>
              </a:ext>
            </a:extLst>
          </p:cNvPr>
          <p:cNvSpPr txBox="1"/>
          <p:nvPr/>
        </p:nvSpPr>
        <p:spPr>
          <a:xfrm>
            <a:off x="3874769" y="6772925"/>
            <a:ext cx="770002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CONTEXTO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object 72">
            <a:extLst>
              <a:ext uri="{FF2B5EF4-FFF2-40B4-BE49-F238E27FC236}">
                <a16:creationId xmlns:a16="http://schemas.microsoft.com/office/drawing/2014/main" id="{83A68701-E2A1-DD9C-57BF-18BC4C4793A1}"/>
              </a:ext>
            </a:extLst>
          </p:cNvPr>
          <p:cNvSpPr txBox="1"/>
          <p:nvPr/>
        </p:nvSpPr>
        <p:spPr>
          <a:xfrm>
            <a:off x="3802252" y="7882781"/>
            <a:ext cx="80759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LENGUA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object 74">
            <a:extLst>
              <a:ext uri="{FF2B5EF4-FFF2-40B4-BE49-F238E27FC236}">
                <a16:creationId xmlns:a16="http://schemas.microsoft.com/office/drawing/2014/main" id="{B7BC7876-3039-81AB-9087-A73575E0B1EE}"/>
              </a:ext>
            </a:extLst>
          </p:cNvPr>
          <p:cNvSpPr txBox="1"/>
          <p:nvPr/>
        </p:nvSpPr>
        <p:spPr>
          <a:xfrm>
            <a:off x="3939517" y="8228021"/>
            <a:ext cx="62140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bject 76">
            <a:extLst>
              <a:ext uri="{FF2B5EF4-FFF2-40B4-BE49-F238E27FC236}">
                <a16:creationId xmlns:a16="http://schemas.microsoft.com/office/drawing/2014/main" id="{55941F3A-388B-1C23-EE9F-678E75FDD081}"/>
              </a:ext>
            </a:extLst>
          </p:cNvPr>
          <p:cNvSpPr txBox="1"/>
          <p:nvPr/>
        </p:nvSpPr>
        <p:spPr>
          <a:xfrm>
            <a:off x="4011548" y="8618711"/>
            <a:ext cx="52450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object 84">
            <a:extLst>
              <a:ext uri="{FF2B5EF4-FFF2-40B4-BE49-F238E27FC236}">
                <a16:creationId xmlns:a16="http://schemas.microsoft.com/office/drawing/2014/main" id="{4405B7CB-F224-C108-A45A-5462023345AE}"/>
              </a:ext>
            </a:extLst>
          </p:cNvPr>
          <p:cNvSpPr txBox="1"/>
          <p:nvPr/>
        </p:nvSpPr>
        <p:spPr>
          <a:xfrm>
            <a:off x="3901566" y="9533420"/>
            <a:ext cx="764922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endParaRPr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object 105">
            <a:extLst>
              <a:ext uri="{FF2B5EF4-FFF2-40B4-BE49-F238E27FC236}">
                <a16:creationId xmlns:a16="http://schemas.microsoft.com/office/drawing/2014/main" id="{7D69E678-C6EC-74D3-BFDF-DEAD7A099519}"/>
              </a:ext>
            </a:extLst>
          </p:cNvPr>
          <p:cNvSpPr txBox="1"/>
          <p:nvPr/>
        </p:nvSpPr>
        <p:spPr>
          <a:xfrm>
            <a:off x="7730742" y="9510199"/>
            <a:ext cx="674751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Cualidades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bject 42">
            <a:extLst>
              <a:ext uri="{FF2B5EF4-FFF2-40B4-BE49-F238E27FC236}">
                <a16:creationId xmlns:a16="http://schemas.microsoft.com/office/drawing/2014/main" id="{36BC7DB0-93E1-EECE-2B58-34973A19899E}"/>
              </a:ext>
            </a:extLst>
          </p:cNvPr>
          <p:cNvSpPr txBox="1"/>
          <p:nvPr/>
        </p:nvSpPr>
        <p:spPr>
          <a:xfrm>
            <a:off x="7374128" y="2578320"/>
            <a:ext cx="38709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object 18">
            <a:extLst>
              <a:ext uri="{FF2B5EF4-FFF2-40B4-BE49-F238E27FC236}">
                <a16:creationId xmlns:a16="http://schemas.microsoft.com/office/drawing/2014/main" id="{A8CA1939-4717-20AB-8050-D75356790E1F}"/>
              </a:ext>
            </a:extLst>
          </p:cNvPr>
          <p:cNvSpPr txBox="1"/>
          <p:nvPr/>
        </p:nvSpPr>
        <p:spPr>
          <a:xfrm>
            <a:off x="4026915" y="1577510"/>
            <a:ext cx="588516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object 22">
            <a:extLst>
              <a:ext uri="{FF2B5EF4-FFF2-40B4-BE49-F238E27FC236}">
                <a16:creationId xmlns:a16="http://schemas.microsoft.com/office/drawing/2014/main" id="{5DA88144-44D0-9BC8-22E8-3BDD2819E736}"/>
              </a:ext>
            </a:extLst>
          </p:cNvPr>
          <p:cNvSpPr txBox="1"/>
          <p:nvPr/>
        </p:nvSpPr>
        <p:spPr>
          <a:xfrm>
            <a:off x="4023740" y="2036299"/>
            <a:ext cx="60617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EMISOR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object 24">
            <a:extLst>
              <a:ext uri="{FF2B5EF4-FFF2-40B4-BE49-F238E27FC236}">
                <a16:creationId xmlns:a16="http://schemas.microsoft.com/office/drawing/2014/main" id="{4FEEB1AE-E026-A391-41DB-2D384C122D0A}"/>
              </a:ext>
            </a:extLst>
          </p:cNvPr>
          <p:cNvSpPr txBox="1"/>
          <p:nvPr/>
        </p:nvSpPr>
        <p:spPr>
          <a:xfrm>
            <a:off x="3896753" y="2548974"/>
            <a:ext cx="84429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object 26">
            <a:extLst>
              <a:ext uri="{FF2B5EF4-FFF2-40B4-BE49-F238E27FC236}">
                <a16:creationId xmlns:a16="http://schemas.microsoft.com/office/drawing/2014/main" id="{AE128E36-C72F-3BB4-DD92-106211685646}"/>
              </a:ext>
            </a:extLst>
          </p:cNvPr>
          <p:cNvSpPr txBox="1"/>
          <p:nvPr/>
        </p:nvSpPr>
        <p:spPr>
          <a:xfrm>
            <a:off x="3925951" y="3199589"/>
            <a:ext cx="70840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MENSAJE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object 28">
            <a:extLst>
              <a:ext uri="{FF2B5EF4-FFF2-40B4-BE49-F238E27FC236}">
                <a16:creationId xmlns:a16="http://schemas.microsoft.com/office/drawing/2014/main" id="{A43705A8-F845-9C50-CC97-EA41AB544085}"/>
              </a:ext>
            </a:extLst>
          </p:cNvPr>
          <p:cNvSpPr txBox="1"/>
          <p:nvPr/>
        </p:nvSpPr>
        <p:spPr>
          <a:xfrm>
            <a:off x="4006214" y="3653869"/>
            <a:ext cx="55702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object 30">
            <a:extLst>
              <a:ext uri="{FF2B5EF4-FFF2-40B4-BE49-F238E27FC236}">
                <a16:creationId xmlns:a16="http://schemas.microsoft.com/office/drawing/2014/main" id="{66242379-4785-0B31-462C-3492B2B476C0}"/>
              </a:ext>
            </a:extLst>
          </p:cNvPr>
          <p:cNvSpPr txBox="1"/>
          <p:nvPr/>
        </p:nvSpPr>
        <p:spPr>
          <a:xfrm>
            <a:off x="3918469" y="3974806"/>
            <a:ext cx="15623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RETROALIMENTACIÓN</a:t>
            </a:r>
            <a:endParaRPr sz="9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37E56CAF-0061-61AF-0974-19E37AA5582D}"/>
              </a:ext>
            </a:extLst>
          </p:cNvPr>
          <p:cNvSpPr txBox="1"/>
          <p:nvPr/>
        </p:nvSpPr>
        <p:spPr>
          <a:xfrm rot="16200000">
            <a:off x="-29490" y="4921322"/>
            <a:ext cx="3196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Personalizado</PresentationFormat>
  <Paragraphs>66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2023-11-02T21:49:49Z</dcterms:created>
  <dcterms:modified xsi:type="dcterms:W3CDTF">2023-11-02T21:50:25Z</dcterms:modified>
</cp:coreProperties>
</file>