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139922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9028" y="1122363"/>
            <a:ext cx="1049416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9028" y="3602038"/>
            <a:ext cx="1049416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7020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78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13186" y="365125"/>
            <a:ext cx="3017074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965" y="365125"/>
            <a:ext cx="8876318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8880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465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678" y="1709739"/>
            <a:ext cx="1206829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4678" y="4589464"/>
            <a:ext cx="1206829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4768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965" y="1825625"/>
            <a:ext cx="5946696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3564" y="1825625"/>
            <a:ext cx="5946696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3051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788" y="365126"/>
            <a:ext cx="12068294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789" y="1681163"/>
            <a:ext cx="59193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3789" y="2505075"/>
            <a:ext cx="5919366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83564" y="1681163"/>
            <a:ext cx="59485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83564" y="2505075"/>
            <a:ext cx="594851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631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304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436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789" y="457200"/>
            <a:ext cx="451285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8518" y="987426"/>
            <a:ext cx="708356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789" y="2057400"/>
            <a:ext cx="451285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1359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789" y="457200"/>
            <a:ext cx="451285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8518" y="987426"/>
            <a:ext cx="7083564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789" y="2057400"/>
            <a:ext cx="451285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94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chemeClr val="accent5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966" y="365126"/>
            <a:ext cx="1206829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966" y="1825625"/>
            <a:ext cx="1206829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1965" y="6356351"/>
            <a:ext cx="3148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35598-3DEE-4DC2-839A-6F313B7B9EA6}" type="datetimeFigureOut">
              <a:rPr lang="es-CO" smtClean="0"/>
              <a:t>15/02/2024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34925" y="6356351"/>
            <a:ext cx="4722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82009" y="6356351"/>
            <a:ext cx="3148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4B7BC-5382-4E82-A018-7AEF5A872D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924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brir llave 46">
            <a:extLst>
              <a:ext uri="{FF2B5EF4-FFF2-40B4-BE49-F238E27FC236}">
                <a16:creationId xmlns:a16="http://schemas.microsoft.com/office/drawing/2014/main" id="{DE561E0E-6786-6056-BF4B-1B2F9D53B80D}"/>
              </a:ext>
            </a:extLst>
          </p:cNvPr>
          <p:cNvSpPr/>
          <p:nvPr/>
        </p:nvSpPr>
        <p:spPr>
          <a:xfrm>
            <a:off x="2120660" y="862254"/>
            <a:ext cx="1024466" cy="512617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Abrir llave 45">
            <a:extLst>
              <a:ext uri="{FF2B5EF4-FFF2-40B4-BE49-F238E27FC236}">
                <a16:creationId xmlns:a16="http://schemas.microsoft.com/office/drawing/2014/main" id="{31A13030-A1A5-0157-3A77-8164B12C847B}"/>
              </a:ext>
            </a:extLst>
          </p:cNvPr>
          <p:cNvSpPr/>
          <p:nvPr/>
        </p:nvSpPr>
        <p:spPr>
          <a:xfrm>
            <a:off x="7363585" y="941658"/>
            <a:ext cx="1024466" cy="2911751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Abrir llave 44">
            <a:extLst>
              <a:ext uri="{FF2B5EF4-FFF2-40B4-BE49-F238E27FC236}">
                <a16:creationId xmlns:a16="http://schemas.microsoft.com/office/drawing/2014/main" id="{6256CF68-6D6E-DC62-8EF4-DD90B7AFAD62}"/>
              </a:ext>
            </a:extLst>
          </p:cNvPr>
          <p:cNvSpPr/>
          <p:nvPr/>
        </p:nvSpPr>
        <p:spPr>
          <a:xfrm>
            <a:off x="9451204" y="2845815"/>
            <a:ext cx="212749" cy="769441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Abrir llave 43">
            <a:extLst>
              <a:ext uri="{FF2B5EF4-FFF2-40B4-BE49-F238E27FC236}">
                <a16:creationId xmlns:a16="http://schemas.microsoft.com/office/drawing/2014/main" id="{28624D75-0AF0-6B43-A89C-42DD0F00682F}"/>
              </a:ext>
            </a:extLst>
          </p:cNvPr>
          <p:cNvSpPr/>
          <p:nvPr/>
        </p:nvSpPr>
        <p:spPr>
          <a:xfrm>
            <a:off x="10070432" y="1896598"/>
            <a:ext cx="200065" cy="830457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Abrir llave 42">
            <a:extLst>
              <a:ext uri="{FF2B5EF4-FFF2-40B4-BE49-F238E27FC236}">
                <a16:creationId xmlns:a16="http://schemas.microsoft.com/office/drawing/2014/main" id="{5C36B4DF-BD3A-249A-F04E-6C4C8E3FAA34}"/>
              </a:ext>
            </a:extLst>
          </p:cNvPr>
          <p:cNvSpPr/>
          <p:nvPr/>
        </p:nvSpPr>
        <p:spPr>
          <a:xfrm>
            <a:off x="9813496" y="900817"/>
            <a:ext cx="200065" cy="884588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Abrir llave 41">
            <a:extLst>
              <a:ext uri="{FF2B5EF4-FFF2-40B4-BE49-F238E27FC236}">
                <a16:creationId xmlns:a16="http://schemas.microsoft.com/office/drawing/2014/main" id="{E297614F-252A-749A-347C-A8669CCEB304}"/>
              </a:ext>
            </a:extLst>
          </p:cNvPr>
          <p:cNvSpPr/>
          <p:nvPr/>
        </p:nvSpPr>
        <p:spPr>
          <a:xfrm>
            <a:off x="4175391" y="5117384"/>
            <a:ext cx="196985" cy="761932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Abrir llave 40">
            <a:extLst>
              <a:ext uri="{FF2B5EF4-FFF2-40B4-BE49-F238E27FC236}">
                <a16:creationId xmlns:a16="http://schemas.microsoft.com/office/drawing/2014/main" id="{C66DAA4D-F84A-7DEB-EAAE-E39E4DBCD17B}"/>
              </a:ext>
            </a:extLst>
          </p:cNvPr>
          <p:cNvSpPr/>
          <p:nvPr/>
        </p:nvSpPr>
        <p:spPr>
          <a:xfrm>
            <a:off x="3995157" y="4217184"/>
            <a:ext cx="196985" cy="875727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Abrir llave 39">
            <a:extLst>
              <a:ext uri="{FF2B5EF4-FFF2-40B4-BE49-F238E27FC236}">
                <a16:creationId xmlns:a16="http://schemas.microsoft.com/office/drawing/2014/main" id="{B686F5B7-133F-7FA3-40A3-107B3A8C8D2D}"/>
              </a:ext>
            </a:extLst>
          </p:cNvPr>
          <p:cNvSpPr/>
          <p:nvPr/>
        </p:nvSpPr>
        <p:spPr>
          <a:xfrm>
            <a:off x="3909343" y="3086380"/>
            <a:ext cx="170275" cy="1032233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Abrir llave 38">
            <a:extLst>
              <a:ext uri="{FF2B5EF4-FFF2-40B4-BE49-F238E27FC236}">
                <a16:creationId xmlns:a16="http://schemas.microsoft.com/office/drawing/2014/main" id="{AADC283A-FD5C-182A-8F11-716340FFA912}"/>
              </a:ext>
            </a:extLst>
          </p:cNvPr>
          <p:cNvSpPr/>
          <p:nvPr/>
        </p:nvSpPr>
        <p:spPr>
          <a:xfrm>
            <a:off x="4436011" y="2075616"/>
            <a:ext cx="200561" cy="94665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Abrir llave 37">
            <a:extLst>
              <a:ext uri="{FF2B5EF4-FFF2-40B4-BE49-F238E27FC236}">
                <a16:creationId xmlns:a16="http://schemas.microsoft.com/office/drawing/2014/main" id="{AEB8D0ED-D775-BCAE-22B7-F932BC3AFDA6}"/>
              </a:ext>
            </a:extLst>
          </p:cNvPr>
          <p:cNvSpPr/>
          <p:nvPr/>
        </p:nvSpPr>
        <p:spPr>
          <a:xfrm>
            <a:off x="4357975" y="988923"/>
            <a:ext cx="200561" cy="94665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AC6B223-5F02-0B8E-4AC2-8DA8EBDF52D8}"/>
              </a:ext>
            </a:extLst>
          </p:cNvPr>
          <p:cNvSpPr txBox="1"/>
          <p:nvPr/>
        </p:nvSpPr>
        <p:spPr>
          <a:xfrm>
            <a:off x="2710791" y="1242010"/>
            <a:ext cx="1649403" cy="476726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DERECHOS CIVILES Y POLÍTICOS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4827B8E-D4FF-3F1E-9B71-DFB8A77A0F84}"/>
              </a:ext>
            </a:extLst>
          </p:cNvPr>
          <p:cNvSpPr txBox="1"/>
          <p:nvPr/>
        </p:nvSpPr>
        <p:spPr>
          <a:xfrm>
            <a:off x="4490880" y="1079716"/>
            <a:ext cx="2971799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vida, supervivencia y desarrollo.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identidad y nombre.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libertad de expresión y opinión.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privacidad y protección contra la discriminación.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753431F-57AA-577E-6E22-B37467C7340B}"/>
              </a:ext>
            </a:extLst>
          </p:cNvPr>
          <p:cNvSpPr txBox="1"/>
          <p:nvPr/>
        </p:nvSpPr>
        <p:spPr>
          <a:xfrm>
            <a:off x="2715815" y="2334492"/>
            <a:ext cx="1761067" cy="476726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DERECHOS DE SALUD Y BIENESTAR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B788980-9A6E-2840-E5EA-BCD9E7C34B7F}"/>
              </a:ext>
            </a:extLst>
          </p:cNvPr>
          <p:cNvSpPr txBox="1"/>
          <p:nvPr/>
        </p:nvSpPr>
        <p:spPr>
          <a:xfrm>
            <a:off x="4508632" y="2018435"/>
            <a:ext cx="319193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salud y atención médica.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una alimentación adecuada y agua potable.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un ambiente saludable.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prevención y tratamiento de enfermedades.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56F9743-A75E-4F05-587D-B0F9E1348CF0}"/>
              </a:ext>
            </a:extLst>
          </p:cNvPr>
          <p:cNvSpPr txBox="1"/>
          <p:nvPr/>
        </p:nvSpPr>
        <p:spPr>
          <a:xfrm>
            <a:off x="2710791" y="3335134"/>
            <a:ext cx="1209137" cy="476726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DERECHOS EDUCATIVOS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B3B8A32-4514-3206-46DB-DCA32162A711}"/>
              </a:ext>
            </a:extLst>
          </p:cNvPr>
          <p:cNvSpPr txBox="1"/>
          <p:nvPr/>
        </p:nvSpPr>
        <p:spPr>
          <a:xfrm>
            <a:off x="3962263" y="3070094"/>
            <a:ext cx="319193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educación gratuita y obligatoria.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igualdad de oportunidades educativas.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participación activa en la vida escolar.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orientación y apoyo educativo.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4CEC346-A1AA-229D-6034-E459A2DB1E02}"/>
              </a:ext>
            </a:extLst>
          </p:cNvPr>
          <p:cNvSpPr txBox="1"/>
          <p:nvPr/>
        </p:nvSpPr>
        <p:spPr>
          <a:xfrm>
            <a:off x="2710791" y="4425427"/>
            <a:ext cx="1313930" cy="476726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DERECHOS DE PROTECCIÓN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6A0089B-5F42-960C-0C6D-737C00D5D32F}"/>
              </a:ext>
            </a:extLst>
          </p:cNvPr>
          <p:cNvSpPr txBox="1"/>
          <p:nvPr/>
        </p:nvSpPr>
        <p:spPr>
          <a:xfrm>
            <a:off x="4095468" y="4185401"/>
            <a:ext cx="3412064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protección contra el abuso y explotación.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un entorno seguro y afectuoso.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protección en situaciones de conflicto.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rehabilitación y reintegración después de conflictos.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5A2FB95C-D620-8FF3-0206-2E84D9E7DE51}"/>
              </a:ext>
            </a:extLst>
          </p:cNvPr>
          <p:cNvSpPr txBox="1"/>
          <p:nvPr/>
        </p:nvSpPr>
        <p:spPr>
          <a:xfrm>
            <a:off x="2710791" y="5259987"/>
            <a:ext cx="1505470" cy="476726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DERECHOS DE PARTICIPACIÓN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5F07043-A4C3-F69A-AE93-CB8654800DF0}"/>
              </a:ext>
            </a:extLst>
          </p:cNvPr>
          <p:cNvSpPr txBox="1"/>
          <p:nvPr/>
        </p:nvSpPr>
        <p:spPr>
          <a:xfrm>
            <a:off x="4248012" y="5103138"/>
            <a:ext cx="37337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expresar opiniones y ser escuchado.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participación en decisiones que afecten al niño.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libertad de asociación y reunión pacífica.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libertad de pensamiento, conciencia y religión.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E9D0ADA-C550-1954-102C-328A721CD6EF}"/>
              </a:ext>
            </a:extLst>
          </p:cNvPr>
          <p:cNvSpPr txBox="1"/>
          <p:nvPr/>
        </p:nvSpPr>
        <p:spPr>
          <a:xfrm>
            <a:off x="7973265" y="1135456"/>
            <a:ext cx="1890860" cy="476726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DERECHOS DE NIÑOS CON DISCAPACIDADES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D1CA373-37DE-EE97-0D15-4DEB7DDB884A}"/>
              </a:ext>
            </a:extLst>
          </p:cNvPr>
          <p:cNvSpPr txBox="1"/>
          <p:nvPr/>
        </p:nvSpPr>
        <p:spPr>
          <a:xfrm>
            <a:off x="9914754" y="864525"/>
            <a:ext cx="3479160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igualdad de oportunidades.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participación plena en la sociedad.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medidas especiales de protección y asistencia.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atención y rehabilitación adecuadas.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B2D7D19B-3DE6-C79B-12DA-C3450B54474C}"/>
              </a:ext>
            </a:extLst>
          </p:cNvPr>
          <p:cNvSpPr txBox="1"/>
          <p:nvPr/>
        </p:nvSpPr>
        <p:spPr>
          <a:xfrm>
            <a:off x="7973265" y="2073462"/>
            <a:ext cx="2139250" cy="476726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DERECHOS EN ADOPCIÓN Y CUIDADO ALTERNATIVO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3B47FB5-625C-3DCF-8371-AAA09598530A}"/>
              </a:ext>
            </a:extLst>
          </p:cNvPr>
          <p:cNvSpPr txBox="1"/>
          <p:nvPr/>
        </p:nvSpPr>
        <p:spPr>
          <a:xfrm>
            <a:off x="10154599" y="1842467"/>
            <a:ext cx="4087843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un entorno familiar y cuidado afectuoso.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no separación de los padres contra su voluntad.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ser adoptado en casos de privación familiar.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revisión periódica de la situación en cuidado alternativo.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A6839E8C-7A21-396B-AC79-ED5082710A78}"/>
              </a:ext>
            </a:extLst>
          </p:cNvPr>
          <p:cNvSpPr txBox="1"/>
          <p:nvPr/>
        </p:nvSpPr>
        <p:spPr>
          <a:xfrm>
            <a:off x="7971333" y="3042215"/>
            <a:ext cx="1499436" cy="476726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DERECHOS ANTE LA JUSTICIA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D7558AF0-DF13-D190-1255-7FA1D61C32D0}"/>
              </a:ext>
            </a:extLst>
          </p:cNvPr>
          <p:cNvSpPr txBox="1"/>
          <p:nvPr/>
        </p:nvSpPr>
        <p:spPr>
          <a:xfrm>
            <a:off x="9561938" y="2835317"/>
            <a:ext cx="374443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protección contra la tortura y tratos inhumanos.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un proceso judicial justo y adaptado a la edad.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la privacidad en procedimientos legales.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C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Derecho a no ser detenido ilegalmente.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B965E6B-D2A8-AB2D-04B2-F2D37907B131}"/>
              </a:ext>
            </a:extLst>
          </p:cNvPr>
          <p:cNvSpPr txBox="1"/>
          <p:nvPr/>
        </p:nvSpPr>
        <p:spPr>
          <a:xfrm>
            <a:off x="178949" y="1612182"/>
            <a:ext cx="2366542" cy="3614559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DERECHOS DE LOS NIÑOS</a:t>
            </a:r>
          </a:p>
          <a:p>
            <a:pPr algn="ctr"/>
            <a:r>
              <a:rPr lang="es-E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un conjunto de principios y normas que buscan proteger y garantizar el bienestar, desarrollo y dignidad de todos los niños. Estos derechos abarcan aspectos como la salud, la educación, la protección contra la explotación y el abuso, la participación en decisiones que les afecten, y el derecho a vivir en un entorno familiar seguro. Están reconocidos internacionalmente, siendo la Convención sobre los Derechos del Niño de las Naciones Unidas el documento más destacado que establece estos derechos.</a:t>
            </a:r>
            <a:endParaRPr lang="es-CO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3649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415</Words>
  <Application>Microsoft Office PowerPoint</Application>
  <PresentationFormat>Personalizado</PresentationFormat>
  <Paragraphs>42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2024-02-15T20:10:08Z</dcterms:created>
  <dcterms:modified xsi:type="dcterms:W3CDTF">2024-02-15T20:10:13Z</dcterms:modified>
</cp:coreProperties>
</file>