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  <p:embeddedFont>
      <p:font typeface="Poppins Bold Italics" panose="020B0604020202020204" charset="0"/>
      <p:regular r:id="rId9"/>
    </p:embeddedFont>
    <p:embeddedFont>
      <p:font typeface="Poppins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2145" y="1235173"/>
            <a:ext cx="2280947" cy="105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12"/>
              </a:lnSpc>
            </a:pPr>
            <a:r>
              <a:rPr lang="en-US" sz="1223">
                <a:solidFill>
                  <a:srgbClr val="000000"/>
                </a:solidFill>
                <a:latin typeface="Poppins"/>
              </a:rPr>
              <a:t>Journaling es una práctica que puedes hacer en cualquier lugar y momento. Es escribir libremente lo que sientes, solo por ti y para ti.</a:t>
            </a:r>
          </a:p>
        </p:txBody>
      </p:sp>
      <p:sp>
        <p:nvSpPr>
          <p:cNvPr id="3" name="Freeform 3"/>
          <p:cNvSpPr/>
          <p:nvPr/>
        </p:nvSpPr>
        <p:spPr>
          <a:xfrm>
            <a:off x="-1538821" y="-1091923"/>
            <a:ext cx="3541490" cy="3541490"/>
          </a:xfrm>
          <a:custGeom>
            <a:avLst/>
            <a:gdLst/>
            <a:ahLst/>
            <a:cxnLst/>
            <a:rect l="l" t="t" r="r" b="b"/>
            <a:pathLst>
              <a:path w="3541490" h="3541490">
                <a:moveTo>
                  <a:pt x="0" y="0"/>
                </a:moveTo>
                <a:lnTo>
                  <a:pt x="3541489" y="0"/>
                </a:lnTo>
                <a:lnTo>
                  <a:pt x="3541489" y="3541490"/>
                </a:lnTo>
                <a:lnTo>
                  <a:pt x="0" y="354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83449" y="528041"/>
            <a:ext cx="1158909" cy="6256271"/>
          </a:xfrm>
          <a:custGeom>
            <a:avLst/>
            <a:gdLst/>
            <a:ahLst/>
            <a:cxnLst/>
            <a:rect l="l" t="t" r="r" b="b"/>
            <a:pathLst>
              <a:path w="1158909" h="6256271">
                <a:moveTo>
                  <a:pt x="0" y="0"/>
                </a:moveTo>
                <a:lnTo>
                  <a:pt x="1158908" y="0"/>
                </a:lnTo>
                <a:lnTo>
                  <a:pt x="1158908" y="6256271"/>
                </a:lnTo>
                <a:lnTo>
                  <a:pt x="0" y="6256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6000" t="-8032" r="-450839" b="-808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78801" y="1235173"/>
            <a:ext cx="2558105" cy="105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Forma libre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Journal por las mañanas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Journal para mindfulness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Journal de gratitud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Journal de sueños y más...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78801" y="3497714"/>
            <a:ext cx="2558105" cy="105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Visualizar tu éxito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Tener una guía de tu vida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Hacer introspección 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Sentirte más alegre y en paz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Controlar tus emociones</a:t>
            </a:r>
          </a:p>
        </p:txBody>
      </p:sp>
      <p:sp>
        <p:nvSpPr>
          <p:cNvPr id="7" name="Freeform 7"/>
          <p:cNvSpPr/>
          <p:nvPr/>
        </p:nvSpPr>
        <p:spPr>
          <a:xfrm rot="-409304">
            <a:off x="6724674" y="5065655"/>
            <a:ext cx="1571807" cy="542273"/>
          </a:xfrm>
          <a:custGeom>
            <a:avLst/>
            <a:gdLst/>
            <a:ahLst/>
            <a:cxnLst/>
            <a:rect l="l" t="t" r="r" b="b"/>
            <a:pathLst>
              <a:path w="1571807" h="542273">
                <a:moveTo>
                  <a:pt x="0" y="0"/>
                </a:moveTo>
                <a:lnTo>
                  <a:pt x="1571807" y="0"/>
                </a:lnTo>
                <a:lnTo>
                  <a:pt x="1571807" y="542274"/>
                </a:lnTo>
                <a:lnTo>
                  <a:pt x="0" y="542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24566">
            <a:off x="6724674" y="2808757"/>
            <a:ext cx="1571807" cy="542273"/>
          </a:xfrm>
          <a:custGeom>
            <a:avLst/>
            <a:gdLst/>
            <a:ahLst/>
            <a:cxnLst/>
            <a:rect l="l" t="t" r="r" b="b"/>
            <a:pathLst>
              <a:path w="1571807" h="542273">
                <a:moveTo>
                  <a:pt x="0" y="0"/>
                </a:moveTo>
                <a:lnTo>
                  <a:pt x="1571807" y="0"/>
                </a:lnTo>
                <a:lnTo>
                  <a:pt x="1571807" y="542273"/>
                </a:lnTo>
                <a:lnTo>
                  <a:pt x="0" y="542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15660" y="528041"/>
            <a:ext cx="837373" cy="6259118"/>
          </a:xfrm>
          <a:custGeom>
            <a:avLst/>
            <a:gdLst/>
            <a:ahLst/>
            <a:cxnLst/>
            <a:rect l="l" t="t" r="r" b="b"/>
            <a:pathLst>
              <a:path w="837373" h="6259118">
                <a:moveTo>
                  <a:pt x="0" y="0"/>
                </a:moveTo>
                <a:lnTo>
                  <a:pt x="837373" y="0"/>
                </a:lnTo>
                <a:lnTo>
                  <a:pt x="837373" y="6259118"/>
                </a:lnTo>
                <a:lnTo>
                  <a:pt x="0" y="6259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5009" t="-8084" r="-292525" b="-797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11354" y="-1463040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578801" y="5704574"/>
            <a:ext cx="2634416" cy="845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Escoge donde escribir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Hazlo un hábito 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Saca todas tus emociones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No te limites, sé libre</a:t>
            </a:r>
          </a:p>
        </p:txBody>
      </p:sp>
      <p:sp>
        <p:nvSpPr>
          <p:cNvPr id="12" name="Freeform 12"/>
          <p:cNvSpPr/>
          <p:nvPr/>
        </p:nvSpPr>
        <p:spPr>
          <a:xfrm>
            <a:off x="8891615" y="-693082"/>
            <a:ext cx="2442246" cy="2442246"/>
          </a:xfrm>
          <a:custGeom>
            <a:avLst/>
            <a:gdLst/>
            <a:ahLst/>
            <a:cxnLst/>
            <a:rect l="l" t="t" r="r" b="b"/>
            <a:pathLst>
              <a:path w="2442246" h="2442246">
                <a:moveTo>
                  <a:pt x="0" y="0"/>
                </a:moveTo>
                <a:lnTo>
                  <a:pt x="2442246" y="0"/>
                </a:lnTo>
                <a:lnTo>
                  <a:pt x="2442246" y="2442246"/>
                </a:lnTo>
                <a:lnTo>
                  <a:pt x="0" y="2442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83449" y="6340186"/>
            <a:ext cx="2442246" cy="2442246"/>
          </a:xfrm>
          <a:custGeom>
            <a:avLst/>
            <a:gdLst/>
            <a:ahLst/>
            <a:cxnLst/>
            <a:rect l="l" t="t" r="r" b="b"/>
            <a:pathLst>
              <a:path w="2442246" h="2442246">
                <a:moveTo>
                  <a:pt x="0" y="0"/>
                </a:moveTo>
                <a:lnTo>
                  <a:pt x="2442246" y="0"/>
                </a:lnTo>
                <a:lnTo>
                  <a:pt x="2442246" y="2442246"/>
                </a:lnTo>
                <a:lnTo>
                  <a:pt x="0" y="2442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50370" y="5602891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532145" y="5786446"/>
            <a:ext cx="2446698" cy="69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en-US" sz="1317">
                <a:solidFill>
                  <a:srgbClr val="000000"/>
                </a:solidFill>
                <a:latin typeface="Poppins"/>
              </a:rPr>
              <a:t>No existen reglas cuando se trata de llevar un diario pero estos tips te ayudarán.</a:t>
            </a:r>
          </a:p>
        </p:txBody>
      </p:sp>
      <p:sp>
        <p:nvSpPr>
          <p:cNvPr id="16" name="Freeform 16"/>
          <p:cNvSpPr/>
          <p:nvPr/>
        </p:nvSpPr>
        <p:spPr>
          <a:xfrm rot="-409674">
            <a:off x="3574336" y="2808757"/>
            <a:ext cx="1571807" cy="542273"/>
          </a:xfrm>
          <a:custGeom>
            <a:avLst/>
            <a:gdLst/>
            <a:ahLst/>
            <a:cxnLst/>
            <a:rect l="l" t="t" r="r" b="b"/>
            <a:pathLst>
              <a:path w="1571807" h="542273">
                <a:moveTo>
                  <a:pt x="0" y="0"/>
                </a:moveTo>
                <a:lnTo>
                  <a:pt x="1571807" y="0"/>
                </a:lnTo>
                <a:lnTo>
                  <a:pt x="1571807" y="542273"/>
                </a:lnTo>
                <a:lnTo>
                  <a:pt x="0" y="542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10863">
            <a:off x="3574336" y="553840"/>
            <a:ext cx="1571807" cy="542273"/>
          </a:xfrm>
          <a:custGeom>
            <a:avLst/>
            <a:gdLst/>
            <a:ahLst/>
            <a:cxnLst/>
            <a:rect l="l" t="t" r="r" b="b"/>
            <a:pathLst>
              <a:path w="1571807" h="542273">
                <a:moveTo>
                  <a:pt x="0" y="0"/>
                </a:moveTo>
                <a:lnTo>
                  <a:pt x="1571807" y="0"/>
                </a:lnTo>
                <a:lnTo>
                  <a:pt x="1571807" y="542274"/>
                </a:lnTo>
                <a:lnTo>
                  <a:pt x="0" y="542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-410863">
            <a:off x="3424299" y="623881"/>
            <a:ext cx="1863553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Bold Italics"/>
              </a:rPr>
              <a:t>¿Qué es?</a:t>
            </a:r>
          </a:p>
        </p:txBody>
      </p:sp>
      <p:sp>
        <p:nvSpPr>
          <p:cNvPr id="19" name="Freeform 19"/>
          <p:cNvSpPr/>
          <p:nvPr/>
        </p:nvSpPr>
        <p:spPr>
          <a:xfrm rot="-419138">
            <a:off x="3574336" y="5065655"/>
            <a:ext cx="1571807" cy="542273"/>
          </a:xfrm>
          <a:custGeom>
            <a:avLst/>
            <a:gdLst/>
            <a:ahLst/>
            <a:cxnLst/>
            <a:rect l="l" t="t" r="r" b="b"/>
            <a:pathLst>
              <a:path w="1571807" h="542273">
                <a:moveTo>
                  <a:pt x="0" y="0"/>
                </a:moveTo>
                <a:lnTo>
                  <a:pt x="1571807" y="0"/>
                </a:lnTo>
                <a:lnTo>
                  <a:pt x="1571807" y="542274"/>
                </a:lnTo>
                <a:lnTo>
                  <a:pt x="0" y="542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774394" y="5120640"/>
            <a:ext cx="3517090" cy="2926080"/>
          </a:xfrm>
          <a:custGeom>
            <a:avLst/>
            <a:gdLst/>
            <a:ahLst/>
            <a:cxnLst/>
            <a:rect l="l" t="t" r="r" b="b"/>
            <a:pathLst>
              <a:path w="3517090" h="2926080">
                <a:moveTo>
                  <a:pt x="0" y="0"/>
                </a:moveTo>
                <a:lnTo>
                  <a:pt x="3517090" y="0"/>
                </a:lnTo>
                <a:lnTo>
                  <a:pt x="351709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1898772" y="5220523"/>
            <a:ext cx="3901440" cy="2094677"/>
          </a:xfrm>
          <a:custGeom>
            <a:avLst/>
            <a:gdLst/>
            <a:ahLst/>
            <a:cxnLst/>
            <a:rect l="l" t="t" r="r" b="b"/>
            <a:pathLst>
              <a:path w="3901440" h="2094677">
                <a:moveTo>
                  <a:pt x="0" y="0"/>
                </a:moveTo>
                <a:lnTo>
                  <a:pt x="3901440" y="0"/>
                </a:lnTo>
                <a:lnTo>
                  <a:pt x="3901440" y="2094677"/>
                </a:lnTo>
                <a:lnTo>
                  <a:pt x="0" y="20946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812341">
            <a:off x="-2128940" y="-1162603"/>
            <a:ext cx="3517090" cy="2926080"/>
          </a:xfrm>
          <a:custGeom>
            <a:avLst/>
            <a:gdLst/>
            <a:ahLst/>
            <a:cxnLst/>
            <a:rect l="l" t="t" r="r" b="b"/>
            <a:pathLst>
              <a:path w="3517090" h="2926080">
                <a:moveTo>
                  <a:pt x="0" y="0"/>
                </a:moveTo>
                <a:lnTo>
                  <a:pt x="3517090" y="0"/>
                </a:lnTo>
                <a:lnTo>
                  <a:pt x="351709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428463" y="3497714"/>
            <a:ext cx="2515772" cy="105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Mejora tu humor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Empiezas a conocerte más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Puede reducir el estrés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Procesa tus emociones</a:t>
            </a:r>
          </a:p>
          <a:p>
            <a:pPr marL="264148" lvl="1" indent="-132074">
              <a:lnSpc>
                <a:spcPts val="1712"/>
              </a:lnSpc>
              <a:buFont typeface="Arial"/>
              <a:buChar char="•"/>
            </a:pPr>
            <a:r>
              <a:rPr lang="en-US" sz="1223">
                <a:solidFill>
                  <a:srgbClr val="000000"/>
                </a:solidFill>
                <a:latin typeface="Poppins"/>
              </a:rPr>
              <a:t>Te ayuda a visualizar</a:t>
            </a:r>
          </a:p>
        </p:txBody>
      </p:sp>
      <p:sp>
        <p:nvSpPr>
          <p:cNvPr id="24" name="TextBox 24"/>
          <p:cNvSpPr txBox="1"/>
          <p:nvPr/>
        </p:nvSpPr>
        <p:spPr>
          <a:xfrm rot="-409674">
            <a:off x="3425476" y="2888657"/>
            <a:ext cx="1863553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oppins Bold Italics"/>
              </a:rPr>
              <a:t>Beneficios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2360" y="2824301"/>
            <a:ext cx="2363755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 Bold"/>
              </a:rPr>
              <a:t>BENEFICIOS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2360" y="3224135"/>
            <a:ext cx="2363755" cy="51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Poppins Bold Italics"/>
              </a:rPr>
              <a:t>de tener un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2360" y="3663121"/>
            <a:ext cx="2363755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oppins Bold"/>
              </a:rPr>
              <a:t>Journal</a:t>
            </a:r>
          </a:p>
        </p:txBody>
      </p:sp>
      <p:sp>
        <p:nvSpPr>
          <p:cNvPr id="28" name="TextBox 28"/>
          <p:cNvSpPr txBox="1"/>
          <p:nvPr/>
        </p:nvSpPr>
        <p:spPr>
          <a:xfrm rot="-419138">
            <a:off x="3426516" y="5138295"/>
            <a:ext cx="1863553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Bold Italics"/>
              </a:rPr>
              <a:t>Haz esto</a:t>
            </a:r>
          </a:p>
        </p:txBody>
      </p:sp>
      <p:sp>
        <p:nvSpPr>
          <p:cNvPr id="29" name="Freeform 29"/>
          <p:cNvSpPr/>
          <p:nvPr/>
        </p:nvSpPr>
        <p:spPr>
          <a:xfrm rot="-424425">
            <a:off x="6724674" y="552850"/>
            <a:ext cx="1571807" cy="542273"/>
          </a:xfrm>
          <a:custGeom>
            <a:avLst/>
            <a:gdLst/>
            <a:ahLst/>
            <a:cxnLst/>
            <a:rect l="l" t="t" r="r" b="b"/>
            <a:pathLst>
              <a:path w="1571807" h="542273">
                <a:moveTo>
                  <a:pt x="0" y="0"/>
                </a:moveTo>
                <a:lnTo>
                  <a:pt x="1571807" y="0"/>
                </a:lnTo>
                <a:lnTo>
                  <a:pt x="1571807" y="542273"/>
                </a:lnTo>
                <a:lnTo>
                  <a:pt x="0" y="542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 rot="-424425">
            <a:off x="6574103" y="632747"/>
            <a:ext cx="1863553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Italics"/>
              </a:rPr>
              <a:t>Tipos</a:t>
            </a:r>
          </a:p>
        </p:txBody>
      </p:sp>
      <p:sp>
        <p:nvSpPr>
          <p:cNvPr id="31" name="TextBox 31"/>
          <p:cNvSpPr txBox="1"/>
          <p:nvPr/>
        </p:nvSpPr>
        <p:spPr>
          <a:xfrm rot="-424566">
            <a:off x="6574103" y="2888654"/>
            <a:ext cx="1863553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Italics"/>
              </a:rPr>
              <a:t>Propósito</a:t>
            </a:r>
          </a:p>
        </p:txBody>
      </p:sp>
      <p:sp>
        <p:nvSpPr>
          <p:cNvPr id="32" name="TextBox 32"/>
          <p:cNvSpPr txBox="1"/>
          <p:nvPr/>
        </p:nvSpPr>
        <p:spPr>
          <a:xfrm rot="-409304">
            <a:off x="6575649" y="5135635"/>
            <a:ext cx="1863553" cy="34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z="1882">
                <a:solidFill>
                  <a:srgbClr val="000000"/>
                </a:solidFill>
                <a:latin typeface="Poppins Italics"/>
              </a:rPr>
              <a:t>PRO tip</a:t>
            </a:r>
          </a:p>
        </p:txBody>
      </p:sp>
      <p:sp>
        <p:nvSpPr>
          <p:cNvPr id="33" name="Freeform 33"/>
          <p:cNvSpPr/>
          <p:nvPr/>
        </p:nvSpPr>
        <p:spPr>
          <a:xfrm>
            <a:off x="2099537" y="2899833"/>
            <a:ext cx="283912" cy="283912"/>
          </a:xfrm>
          <a:custGeom>
            <a:avLst/>
            <a:gdLst/>
            <a:ahLst/>
            <a:cxnLst/>
            <a:rect l="l" t="t" r="r" b="b"/>
            <a:pathLst>
              <a:path w="283912" h="283912">
                <a:moveTo>
                  <a:pt x="0" y="0"/>
                </a:moveTo>
                <a:lnTo>
                  <a:pt x="283912" y="0"/>
                </a:lnTo>
                <a:lnTo>
                  <a:pt x="283912" y="283911"/>
                </a:lnTo>
                <a:lnTo>
                  <a:pt x="0" y="2839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Poppins Bold</vt:lpstr>
      <vt:lpstr>Poppins</vt:lpstr>
      <vt:lpstr>Poppins Italics</vt:lpstr>
      <vt:lpstr>Arial</vt:lpstr>
      <vt:lpstr>Calibri</vt:lpstr>
      <vt:lpstr>Poppins Bold Italics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2023-11-25T22:28:36Z</dcterms:created>
  <dcterms:modified xsi:type="dcterms:W3CDTF">2023-11-25T22:28:42Z</dcterms:modified>
  <dc:identifier/>
</cp:coreProperties>
</file>