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Now" panose="020B0604020202020204" charset="0"/>
      <p:regular r:id="rId7"/>
    </p:embeddedFont>
    <p:embeddedFont>
      <p:font typeface="Poppins" panose="00000500000000000000" pitchFamily="2" charset="0"/>
      <p:regular r:id="rId8"/>
    </p:embeddedFont>
    <p:embeddedFont>
      <p:font typeface="Poppins Bold" panose="00000800000000000000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6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5470707" y="2226940"/>
            <a:ext cx="10287000" cy="5833121"/>
            <a:chOff x="0" y="0"/>
            <a:chExt cx="6350000" cy="3600692"/>
          </a:xfrm>
        </p:grpSpPr>
        <p:sp>
          <p:nvSpPr>
            <p:cNvPr id="3" name="Freeform 3"/>
            <p:cNvSpPr/>
            <p:nvPr/>
          </p:nvSpPr>
          <p:spPr>
            <a:xfrm>
              <a:off x="0" y="82550"/>
              <a:ext cx="6350000" cy="3516872"/>
            </a:xfrm>
            <a:custGeom>
              <a:avLst/>
              <a:gdLst/>
              <a:ahLst/>
              <a:cxnLst/>
              <a:rect l="l" t="t" r="r" b="b"/>
              <a:pathLst>
                <a:path w="6350000" h="3516872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3516872"/>
                  </a:lnTo>
                  <a:lnTo>
                    <a:pt x="6350000" y="3516872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1429A0"/>
            </a:solidFill>
          </p:spPr>
        </p:sp>
      </p:grpSp>
      <p:grpSp>
        <p:nvGrpSpPr>
          <p:cNvPr id="4" name="Group 4"/>
          <p:cNvGrpSpPr/>
          <p:nvPr/>
        </p:nvGrpSpPr>
        <p:grpSpPr>
          <a:xfrm rot="5400000">
            <a:off x="264656" y="2226940"/>
            <a:ext cx="10287000" cy="5833121"/>
            <a:chOff x="0" y="0"/>
            <a:chExt cx="6350000" cy="3600692"/>
          </a:xfrm>
        </p:grpSpPr>
        <p:sp>
          <p:nvSpPr>
            <p:cNvPr id="5" name="Freeform 5"/>
            <p:cNvSpPr/>
            <p:nvPr/>
          </p:nvSpPr>
          <p:spPr>
            <a:xfrm>
              <a:off x="0" y="82550"/>
              <a:ext cx="6350000" cy="3516872"/>
            </a:xfrm>
            <a:custGeom>
              <a:avLst/>
              <a:gdLst/>
              <a:ahLst/>
              <a:cxnLst/>
              <a:rect l="l" t="t" r="r" b="b"/>
              <a:pathLst>
                <a:path w="6350000" h="3516872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3516872"/>
                  </a:lnTo>
                  <a:lnTo>
                    <a:pt x="6350000" y="3516872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6" name="Group 6"/>
          <p:cNvGrpSpPr/>
          <p:nvPr/>
        </p:nvGrpSpPr>
        <p:grpSpPr>
          <a:xfrm rot="5400000">
            <a:off x="-3809536" y="3209018"/>
            <a:ext cx="10287000" cy="3853282"/>
            <a:chOff x="0" y="0"/>
            <a:chExt cx="6350000" cy="2378569"/>
          </a:xfrm>
        </p:grpSpPr>
        <p:sp>
          <p:nvSpPr>
            <p:cNvPr id="7" name="Freeform 7"/>
            <p:cNvSpPr/>
            <p:nvPr/>
          </p:nvSpPr>
          <p:spPr>
            <a:xfrm>
              <a:off x="0" y="82550"/>
              <a:ext cx="6350000" cy="2294749"/>
            </a:xfrm>
            <a:custGeom>
              <a:avLst/>
              <a:gdLst/>
              <a:ahLst/>
              <a:cxnLst/>
              <a:rect l="l" t="t" r="r" b="b"/>
              <a:pathLst>
                <a:path w="6350000" h="2294749">
                  <a:moveTo>
                    <a:pt x="5877560" y="149860"/>
                  </a:moveTo>
                  <a:cubicBezTo>
                    <a:pt x="5786120" y="208280"/>
                    <a:pt x="5713730" y="255270"/>
                    <a:pt x="5556250" y="255270"/>
                  </a:cubicBezTo>
                  <a:cubicBezTo>
                    <a:pt x="5398770" y="255270"/>
                    <a:pt x="5326380" y="209550"/>
                    <a:pt x="5234940" y="149860"/>
                  </a:cubicBezTo>
                  <a:cubicBezTo>
                    <a:pt x="5130800" y="82550"/>
                    <a:pt x="5001260" y="0"/>
                    <a:pt x="4762500" y="0"/>
                  </a:cubicBezTo>
                  <a:cubicBezTo>
                    <a:pt x="4523740" y="0"/>
                    <a:pt x="4394200" y="82550"/>
                    <a:pt x="4290060" y="148590"/>
                  </a:cubicBezTo>
                  <a:cubicBezTo>
                    <a:pt x="4198620" y="207010"/>
                    <a:pt x="4126230" y="254000"/>
                    <a:pt x="3968750" y="254000"/>
                  </a:cubicBezTo>
                  <a:cubicBezTo>
                    <a:pt x="3811270" y="254000"/>
                    <a:pt x="3738880" y="208280"/>
                    <a:pt x="3647440" y="148590"/>
                  </a:cubicBezTo>
                  <a:cubicBezTo>
                    <a:pt x="3543300" y="82550"/>
                    <a:pt x="3413760" y="0"/>
                    <a:pt x="3175000" y="0"/>
                  </a:cubicBezTo>
                  <a:cubicBezTo>
                    <a:pt x="2936240" y="0"/>
                    <a:pt x="2806700" y="82550"/>
                    <a:pt x="2702560" y="148590"/>
                  </a:cubicBezTo>
                  <a:cubicBezTo>
                    <a:pt x="2611120" y="207010"/>
                    <a:pt x="2538730" y="254000"/>
                    <a:pt x="2381250" y="254000"/>
                  </a:cubicBezTo>
                  <a:cubicBezTo>
                    <a:pt x="2223770" y="254000"/>
                    <a:pt x="2151380" y="208280"/>
                    <a:pt x="2059940" y="148590"/>
                  </a:cubicBezTo>
                  <a:cubicBezTo>
                    <a:pt x="1955800" y="82550"/>
                    <a:pt x="1826260" y="0"/>
                    <a:pt x="1587500" y="0"/>
                  </a:cubicBezTo>
                  <a:cubicBezTo>
                    <a:pt x="1348740" y="0"/>
                    <a:pt x="1219200" y="82550"/>
                    <a:pt x="1115060" y="148590"/>
                  </a:cubicBezTo>
                  <a:cubicBezTo>
                    <a:pt x="1023620" y="207010"/>
                    <a:pt x="951230" y="254000"/>
                    <a:pt x="793750" y="254000"/>
                  </a:cubicBezTo>
                  <a:cubicBezTo>
                    <a:pt x="636270" y="254000"/>
                    <a:pt x="563880" y="208280"/>
                    <a:pt x="472440" y="148590"/>
                  </a:cubicBezTo>
                  <a:cubicBezTo>
                    <a:pt x="368300" y="82550"/>
                    <a:pt x="238760" y="0"/>
                    <a:pt x="0" y="0"/>
                  </a:cubicBezTo>
                  <a:lnTo>
                    <a:pt x="0" y="2294749"/>
                  </a:lnTo>
                  <a:lnTo>
                    <a:pt x="6350000" y="2294749"/>
                  </a:lnTo>
                  <a:lnTo>
                    <a:pt x="6350000" y="0"/>
                  </a:lnTo>
                  <a:cubicBezTo>
                    <a:pt x="6111240" y="0"/>
                    <a:pt x="5981700" y="82550"/>
                    <a:pt x="5877560" y="149860"/>
                  </a:cubicBezTo>
                  <a:close/>
                </a:path>
              </a:pathLst>
            </a:custGeom>
            <a:solidFill>
              <a:srgbClr val="1429A0"/>
            </a:solidFill>
          </p:spPr>
        </p:sp>
      </p:grpSp>
      <p:sp>
        <p:nvSpPr>
          <p:cNvPr id="8" name="Freeform 8"/>
          <p:cNvSpPr/>
          <p:nvPr/>
        </p:nvSpPr>
        <p:spPr>
          <a:xfrm>
            <a:off x="3146927" y="1028700"/>
            <a:ext cx="1521543" cy="8213917"/>
          </a:xfrm>
          <a:custGeom>
            <a:avLst/>
            <a:gdLst/>
            <a:ahLst/>
            <a:cxnLst/>
            <a:rect l="l" t="t" r="r" b="b"/>
            <a:pathLst>
              <a:path w="1521543" h="8213917">
                <a:moveTo>
                  <a:pt x="0" y="0"/>
                </a:moveTo>
                <a:lnTo>
                  <a:pt x="1521543" y="0"/>
                </a:lnTo>
                <a:lnTo>
                  <a:pt x="1521543" y="8213917"/>
                </a:lnTo>
                <a:lnTo>
                  <a:pt x="0" y="821391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76000" t="-8032" r="-450839" b="-8083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8467701" y="1028700"/>
            <a:ext cx="947919" cy="2696640"/>
          </a:xfrm>
          <a:custGeom>
            <a:avLst/>
            <a:gdLst/>
            <a:ahLst/>
            <a:cxnLst/>
            <a:rect l="l" t="t" r="r" b="b"/>
            <a:pathLst>
              <a:path w="947919" h="2696640">
                <a:moveTo>
                  <a:pt x="0" y="0"/>
                </a:moveTo>
                <a:lnTo>
                  <a:pt x="947919" y="0"/>
                </a:lnTo>
                <a:lnTo>
                  <a:pt x="947919" y="2696640"/>
                </a:lnTo>
                <a:lnTo>
                  <a:pt x="0" y="269664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50915" t="-24635" r="-355250" b="-229050"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13530767" y="1028700"/>
            <a:ext cx="949563" cy="2721093"/>
          </a:xfrm>
          <a:custGeom>
            <a:avLst/>
            <a:gdLst/>
            <a:ahLst/>
            <a:cxnLst/>
            <a:rect l="l" t="t" r="r" b="b"/>
            <a:pathLst>
              <a:path w="949563" h="2721093">
                <a:moveTo>
                  <a:pt x="0" y="0"/>
                </a:moveTo>
                <a:lnTo>
                  <a:pt x="949563" y="0"/>
                </a:lnTo>
                <a:lnTo>
                  <a:pt x="949563" y="2721093"/>
                </a:lnTo>
                <a:lnTo>
                  <a:pt x="0" y="27210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49961" t="-24414" r="-354462" b="-226093"/>
            </a:stretch>
          </a:blipFill>
        </p:spPr>
      </p:sp>
      <p:sp>
        <p:nvSpPr>
          <p:cNvPr id="11" name="Freeform 11"/>
          <p:cNvSpPr/>
          <p:nvPr/>
        </p:nvSpPr>
        <p:spPr>
          <a:xfrm>
            <a:off x="8467701" y="3603079"/>
            <a:ext cx="923467" cy="2983176"/>
          </a:xfrm>
          <a:custGeom>
            <a:avLst/>
            <a:gdLst/>
            <a:ahLst/>
            <a:cxnLst/>
            <a:rect l="l" t="t" r="r" b="b"/>
            <a:pathLst>
              <a:path w="923467" h="2983176">
                <a:moveTo>
                  <a:pt x="0" y="0"/>
                </a:moveTo>
                <a:lnTo>
                  <a:pt x="923467" y="0"/>
                </a:lnTo>
                <a:lnTo>
                  <a:pt x="923467" y="2983176"/>
                </a:lnTo>
                <a:lnTo>
                  <a:pt x="0" y="29831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65502" t="-108565" r="-367305" b="-111148"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8467701" y="6610707"/>
            <a:ext cx="1045728" cy="2635648"/>
          </a:xfrm>
          <a:custGeom>
            <a:avLst/>
            <a:gdLst/>
            <a:ahLst/>
            <a:cxnLst/>
            <a:rect l="l" t="t" r="r" b="b"/>
            <a:pathLst>
              <a:path w="1045728" h="2635648">
                <a:moveTo>
                  <a:pt x="0" y="0"/>
                </a:moveTo>
                <a:lnTo>
                  <a:pt x="1045728" y="0"/>
                </a:lnTo>
                <a:lnTo>
                  <a:pt x="1045728" y="2635649"/>
                </a:lnTo>
                <a:lnTo>
                  <a:pt x="0" y="26356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499386" t="-236994" r="-312670" b="-24876"/>
            </a:stretch>
          </a:blipFill>
        </p:spPr>
      </p:sp>
      <p:sp>
        <p:nvSpPr>
          <p:cNvPr id="13" name="Freeform 13"/>
          <p:cNvSpPr/>
          <p:nvPr/>
        </p:nvSpPr>
        <p:spPr>
          <a:xfrm>
            <a:off x="13530767" y="3774245"/>
            <a:ext cx="925111" cy="2836462"/>
          </a:xfrm>
          <a:custGeom>
            <a:avLst/>
            <a:gdLst/>
            <a:ahLst/>
            <a:cxnLst/>
            <a:rect l="l" t="t" r="r" b="b"/>
            <a:pathLst>
              <a:path w="925111" h="2836462">
                <a:moveTo>
                  <a:pt x="0" y="0"/>
                </a:moveTo>
                <a:lnTo>
                  <a:pt x="925111" y="0"/>
                </a:lnTo>
                <a:lnTo>
                  <a:pt x="925111" y="2836462"/>
                </a:lnTo>
                <a:lnTo>
                  <a:pt x="0" y="283646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564497" t="-120215" r="-366474" b="-116035"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530767" y="6635160"/>
            <a:ext cx="1047372" cy="2611196"/>
          </a:xfrm>
          <a:custGeom>
            <a:avLst/>
            <a:gdLst/>
            <a:ahLst/>
            <a:cxnLst/>
            <a:rect l="l" t="t" r="r" b="b"/>
            <a:pathLst>
              <a:path w="1047372" h="2611196">
                <a:moveTo>
                  <a:pt x="0" y="0"/>
                </a:moveTo>
                <a:lnTo>
                  <a:pt x="1047372" y="0"/>
                </a:lnTo>
                <a:lnTo>
                  <a:pt x="1047372" y="2611196"/>
                </a:lnTo>
                <a:lnTo>
                  <a:pt x="0" y="26111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498603" t="-240150" r="-312022" b="-25109"/>
            </a:stretch>
          </a:blipFill>
        </p:spPr>
      </p:sp>
      <p:grpSp>
        <p:nvGrpSpPr>
          <p:cNvPr id="15" name="Group 15"/>
          <p:cNvGrpSpPr/>
          <p:nvPr/>
        </p:nvGrpSpPr>
        <p:grpSpPr>
          <a:xfrm rot="-272930">
            <a:off x="475520" y="3404564"/>
            <a:ext cx="1988858" cy="765361"/>
            <a:chOff x="0" y="0"/>
            <a:chExt cx="875709" cy="33699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75709" cy="336994"/>
            </a:xfrm>
            <a:custGeom>
              <a:avLst/>
              <a:gdLst/>
              <a:ahLst/>
              <a:cxnLst/>
              <a:rect l="l" t="t" r="r" b="b"/>
              <a:pathLst>
                <a:path w="875709" h="336994">
                  <a:moveTo>
                    <a:pt x="437854" y="0"/>
                  </a:moveTo>
                  <a:cubicBezTo>
                    <a:pt x="196034" y="0"/>
                    <a:pt x="0" y="75439"/>
                    <a:pt x="0" y="168497"/>
                  </a:cubicBezTo>
                  <a:cubicBezTo>
                    <a:pt x="0" y="261555"/>
                    <a:pt x="196034" y="336994"/>
                    <a:pt x="437854" y="336994"/>
                  </a:cubicBezTo>
                  <a:cubicBezTo>
                    <a:pt x="679675" y="336994"/>
                    <a:pt x="875709" y="261555"/>
                    <a:pt x="875709" y="168497"/>
                  </a:cubicBezTo>
                  <a:cubicBezTo>
                    <a:pt x="875709" y="75439"/>
                    <a:pt x="679675" y="0"/>
                    <a:pt x="437854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82098" y="3018"/>
              <a:ext cx="711514" cy="3023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Now"/>
                </a:rPr>
                <a:t>EL ARTE DE HACER UN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 rot="2700000">
            <a:off x="436490" y="3022849"/>
            <a:ext cx="497620" cy="473661"/>
            <a:chOff x="0" y="0"/>
            <a:chExt cx="406857" cy="387268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406857" cy="387268"/>
            </a:xfrm>
            <a:custGeom>
              <a:avLst/>
              <a:gdLst/>
              <a:ahLst/>
              <a:cxnLst/>
              <a:rect l="l" t="t" r="r" b="b"/>
              <a:pathLst>
                <a:path w="406857" h="387268">
                  <a:moveTo>
                    <a:pt x="203429" y="0"/>
                  </a:moveTo>
                  <a:lnTo>
                    <a:pt x="251452" y="147923"/>
                  </a:lnTo>
                  <a:lnTo>
                    <a:pt x="406857" y="147923"/>
                  </a:lnTo>
                  <a:lnTo>
                    <a:pt x="281131" y="239345"/>
                  </a:lnTo>
                  <a:lnTo>
                    <a:pt x="329154" y="387268"/>
                  </a:lnTo>
                  <a:lnTo>
                    <a:pt x="203429" y="295847"/>
                  </a:lnTo>
                  <a:lnTo>
                    <a:pt x="77703" y="387268"/>
                  </a:lnTo>
                  <a:lnTo>
                    <a:pt x="125726" y="239345"/>
                  </a:lnTo>
                  <a:lnTo>
                    <a:pt x="0" y="147923"/>
                  </a:lnTo>
                  <a:lnTo>
                    <a:pt x="155405" y="147923"/>
                  </a:lnTo>
                  <a:lnTo>
                    <a:pt x="203429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114429" y="85697"/>
              <a:ext cx="178000" cy="2190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20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 rot="770244">
            <a:off x="2140214" y="6512903"/>
            <a:ext cx="497620" cy="473661"/>
            <a:chOff x="0" y="0"/>
            <a:chExt cx="406857" cy="387268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406857" cy="387268"/>
            </a:xfrm>
            <a:custGeom>
              <a:avLst/>
              <a:gdLst/>
              <a:ahLst/>
              <a:cxnLst/>
              <a:rect l="l" t="t" r="r" b="b"/>
              <a:pathLst>
                <a:path w="406857" h="387268">
                  <a:moveTo>
                    <a:pt x="203429" y="0"/>
                  </a:moveTo>
                  <a:lnTo>
                    <a:pt x="251452" y="147923"/>
                  </a:lnTo>
                  <a:lnTo>
                    <a:pt x="406857" y="147923"/>
                  </a:lnTo>
                  <a:lnTo>
                    <a:pt x="281131" y="239345"/>
                  </a:lnTo>
                  <a:lnTo>
                    <a:pt x="329154" y="387268"/>
                  </a:lnTo>
                  <a:lnTo>
                    <a:pt x="203429" y="295847"/>
                  </a:lnTo>
                  <a:lnTo>
                    <a:pt x="77703" y="387268"/>
                  </a:lnTo>
                  <a:lnTo>
                    <a:pt x="125726" y="239345"/>
                  </a:lnTo>
                  <a:lnTo>
                    <a:pt x="0" y="147923"/>
                  </a:lnTo>
                  <a:lnTo>
                    <a:pt x="155405" y="147923"/>
                  </a:lnTo>
                  <a:lnTo>
                    <a:pt x="203429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114429" y="85697"/>
              <a:ext cx="178000" cy="2190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20"/>
                </a:lnSpc>
              </a:pPr>
              <a:endParaRPr/>
            </a:p>
          </p:txBody>
        </p:sp>
      </p:grpSp>
      <p:sp>
        <p:nvSpPr>
          <p:cNvPr id="24" name="AutoShape 24"/>
          <p:cNvSpPr/>
          <p:nvPr/>
        </p:nvSpPr>
        <p:spPr>
          <a:xfrm>
            <a:off x="408800" y="6850426"/>
            <a:ext cx="1667020" cy="0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25" name="Group 25"/>
          <p:cNvGrpSpPr/>
          <p:nvPr/>
        </p:nvGrpSpPr>
        <p:grpSpPr>
          <a:xfrm rot="5189974">
            <a:off x="17112093" y="791869"/>
            <a:ext cx="497620" cy="473661"/>
            <a:chOff x="0" y="0"/>
            <a:chExt cx="406857" cy="387268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06857" cy="387268"/>
            </a:xfrm>
            <a:custGeom>
              <a:avLst/>
              <a:gdLst/>
              <a:ahLst/>
              <a:cxnLst/>
              <a:rect l="l" t="t" r="r" b="b"/>
              <a:pathLst>
                <a:path w="406857" h="387268">
                  <a:moveTo>
                    <a:pt x="203429" y="0"/>
                  </a:moveTo>
                  <a:lnTo>
                    <a:pt x="251452" y="147923"/>
                  </a:lnTo>
                  <a:lnTo>
                    <a:pt x="406857" y="147923"/>
                  </a:lnTo>
                  <a:lnTo>
                    <a:pt x="281131" y="239345"/>
                  </a:lnTo>
                  <a:lnTo>
                    <a:pt x="329154" y="387268"/>
                  </a:lnTo>
                  <a:lnTo>
                    <a:pt x="203429" y="295847"/>
                  </a:lnTo>
                  <a:lnTo>
                    <a:pt x="77703" y="387268"/>
                  </a:lnTo>
                  <a:lnTo>
                    <a:pt x="125726" y="239345"/>
                  </a:lnTo>
                  <a:lnTo>
                    <a:pt x="0" y="147923"/>
                  </a:lnTo>
                  <a:lnTo>
                    <a:pt x="155405" y="147923"/>
                  </a:lnTo>
                  <a:lnTo>
                    <a:pt x="203429" y="0"/>
                  </a:lnTo>
                  <a:close/>
                </a:path>
              </a:pathLst>
            </a:custGeom>
            <a:solidFill>
              <a:srgbClr val="1429A0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114429" y="85697"/>
              <a:ext cx="178000" cy="2190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20"/>
                </a:lnSpc>
              </a:pPr>
              <a:endParaRPr/>
            </a:p>
          </p:txBody>
        </p:sp>
      </p:grpSp>
      <p:grpSp>
        <p:nvGrpSpPr>
          <p:cNvPr id="28" name="Group 28"/>
          <p:cNvGrpSpPr>
            <a:grpSpLocks noChangeAspect="1"/>
          </p:cNvGrpSpPr>
          <p:nvPr/>
        </p:nvGrpSpPr>
        <p:grpSpPr>
          <a:xfrm>
            <a:off x="5962588" y="9267825"/>
            <a:ext cx="287853" cy="287853"/>
            <a:chOff x="0" y="0"/>
            <a:chExt cx="1708150" cy="170815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1708150" cy="1708150"/>
            </a:xfrm>
            <a:custGeom>
              <a:avLst/>
              <a:gdLst/>
              <a:ahLst/>
              <a:cxnLst/>
              <a:rect l="l" t="t" r="r" b="b"/>
              <a:pathLst>
                <a:path w="1708150" h="1708150">
                  <a:moveTo>
                    <a:pt x="853440" y="1708150"/>
                  </a:moveTo>
                  <a:cubicBezTo>
                    <a:pt x="383540" y="1708150"/>
                    <a:pt x="0" y="1324610"/>
                    <a:pt x="0" y="853440"/>
                  </a:cubicBezTo>
                  <a:cubicBezTo>
                    <a:pt x="0" y="383540"/>
                    <a:pt x="383540" y="0"/>
                    <a:pt x="853440" y="0"/>
                  </a:cubicBezTo>
                  <a:cubicBezTo>
                    <a:pt x="1324610" y="0"/>
                    <a:pt x="1706880" y="383540"/>
                    <a:pt x="1706880" y="853440"/>
                  </a:cubicBezTo>
                  <a:cubicBezTo>
                    <a:pt x="1708150" y="1324610"/>
                    <a:pt x="1324610" y="1708150"/>
                    <a:pt x="853440" y="1708150"/>
                  </a:cubicBezTo>
                  <a:close/>
                  <a:moveTo>
                    <a:pt x="853440" y="469900"/>
                  </a:moveTo>
                  <a:cubicBezTo>
                    <a:pt x="642620" y="469900"/>
                    <a:pt x="469900" y="642620"/>
                    <a:pt x="469900" y="853440"/>
                  </a:cubicBezTo>
                  <a:cubicBezTo>
                    <a:pt x="469900" y="1064260"/>
                    <a:pt x="642620" y="1236980"/>
                    <a:pt x="853440" y="1236980"/>
                  </a:cubicBezTo>
                  <a:cubicBezTo>
                    <a:pt x="1064260" y="1236980"/>
                    <a:pt x="1236980" y="1064260"/>
                    <a:pt x="1236980" y="853440"/>
                  </a:cubicBezTo>
                  <a:cubicBezTo>
                    <a:pt x="1236980" y="642620"/>
                    <a:pt x="1065530" y="469900"/>
                    <a:pt x="853440" y="469900"/>
                  </a:cubicBezTo>
                  <a:close/>
                </a:path>
              </a:pathLst>
            </a:custGeom>
            <a:solidFill>
              <a:srgbClr val="1429A0"/>
            </a:solidFill>
          </p:spPr>
        </p:sp>
      </p:grpSp>
      <p:grpSp>
        <p:nvGrpSpPr>
          <p:cNvPr id="30" name="Group 30"/>
          <p:cNvGrpSpPr>
            <a:grpSpLocks noChangeAspect="1"/>
          </p:cNvGrpSpPr>
          <p:nvPr/>
        </p:nvGrpSpPr>
        <p:grpSpPr>
          <a:xfrm rot="-694838">
            <a:off x="3563796" y="693435"/>
            <a:ext cx="453081" cy="238689"/>
            <a:chOff x="0" y="0"/>
            <a:chExt cx="1610360" cy="848360"/>
          </a:xfrm>
        </p:grpSpPr>
        <p:sp>
          <p:nvSpPr>
            <p:cNvPr id="31" name="Freeform 31"/>
            <p:cNvSpPr/>
            <p:nvPr/>
          </p:nvSpPr>
          <p:spPr>
            <a:xfrm>
              <a:off x="-31750" y="0"/>
              <a:ext cx="1675130" cy="880110"/>
            </a:xfrm>
            <a:custGeom>
              <a:avLst/>
              <a:gdLst/>
              <a:ahLst/>
              <a:cxnLst/>
              <a:rect l="l" t="t" r="r" b="b"/>
              <a:pathLst>
                <a:path w="1675130" h="880110">
                  <a:moveTo>
                    <a:pt x="266700" y="848360"/>
                  </a:moveTo>
                  <a:cubicBezTo>
                    <a:pt x="236220" y="848360"/>
                    <a:pt x="205740" y="842010"/>
                    <a:pt x="175260" y="829310"/>
                  </a:cubicBezTo>
                  <a:cubicBezTo>
                    <a:pt x="55880" y="778510"/>
                    <a:pt x="0" y="641350"/>
                    <a:pt x="50800" y="521970"/>
                  </a:cubicBezTo>
                  <a:cubicBezTo>
                    <a:pt x="184150" y="204470"/>
                    <a:pt x="492760" y="0"/>
                    <a:pt x="836930" y="0"/>
                  </a:cubicBezTo>
                  <a:cubicBezTo>
                    <a:pt x="1181100" y="0"/>
                    <a:pt x="1489710" y="204470"/>
                    <a:pt x="1624330" y="521970"/>
                  </a:cubicBezTo>
                  <a:cubicBezTo>
                    <a:pt x="1675130" y="641350"/>
                    <a:pt x="1619250" y="779780"/>
                    <a:pt x="1499870" y="829310"/>
                  </a:cubicBezTo>
                  <a:cubicBezTo>
                    <a:pt x="1380490" y="880110"/>
                    <a:pt x="1242060" y="824230"/>
                    <a:pt x="1192530" y="704850"/>
                  </a:cubicBezTo>
                  <a:cubicBezTo>
                    <a:pt x="1131570" y="562610"/>
                    <a:pt x="991870" y="469900"/>
                    <a:pt x="836930" y="469900"/>
                  </a:cubicBezTo>
                  <a:cubicBezTo>
                    <a:pt x="681990" y="469900"/>
                    <a:pt x="543560" y="562610"/>
                    <a:pt x="482600" y="704850"/>
                  </a:cubicBezTo>
                  <a:cubicBezTo>
                    <a:pt x="445770" y="793750"/>
                    <a:pt x="358140" y="848360"/>
                    <a:pt x="266700" y="848360"/>
                  </a:cubicBezTo>
                  <a:close/>
                </a:path>
              </a:pathLst>
            </a:custGeom>
            <a:solidFill>
              <a:srgbClr val="1429A0"/>
            </a:solidFill>
          </p:spPr>
        </p:sp>
      </p:grpSp>
      <p:grpSp>
        <p:nvGrpSpPr>
          <p:cNvPr id="32" name="Group 32"/>
          <p:cNvGrpSpPr>
            <a:grpSpLocks noChangeAspect="1"/>
          </p:cNvGrpSpPr>
          <p:nvPr/>
        </p:nvGrpSpPr>
        <p:grpSpPr>
          <a:xfrm>
            <a:off x="17484828" y="5659421"/>
            <a:ext cx="373777" cy="385246"/>
            <a:chOff x="0" y="0"/>
            <a:chExt cx="1614170" cy="16637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614170" cy="1663700"/>
            </a:xfrm>
            <a:custGeom>
              <a:avLst/>
              <a:gdLst/>
              <a:ahLst/>
              <a:cxnLst/>
              <a:rect l="l" t="t" r="r" b="b"/>
              <a:pathLst>
                <a:path w="1614170" h="1663700">
                  <a:moveTo>
                    <a:pt x="463550" y="1663700"/>
                  </a:moveTo>
                  <a:lnTo>
                    <a:pt x="0" y="1586230"/>
                  </a:lnTo>
                  <a:lnTo>
                    <a:pt x="220980" y="262890"/>
                  </a:lnTo>
                  <a:lnTo>
                    <a:pt x="994410" y="595630"/>
                  </a:lnTo>
                  <a:lnTo>
                    <a:pt x="1162050" y="0"/>
                  </a:lnTo>
                  <a:lnTo>
                    <a:pt x="1614170" y="128270"/>
                  </a:lnTo>
                  <a:lnTo>
                    <a:pt x="1300480" y="1239520"/>
                  </a:lnTo>
                  <a:lnTo>
                    <a:pt x="585470" y="932180"/>
                  </a:lnTo>
                  <a:close/>
                </a:path>
              </a:pathLst>
            </a:custGeom>
            <a:solidFill>
              <a:srgbClr val="1429A0"/>
            </a:solidFill>
          </p:spPr>
        </p:sp>
      </p:grpSp>
      <p:sp>
        <p:nvSpPr>
          <p:cNvPr id="34" name="TextBox 34"/>
          <p:cNvSpPr txBox="1"/>
          <p:nvPr/>
        </p:nvSpPr>
        <p:spPr>
          <a:xfrm>
            <a:off x="4255791" y="1886737"/>
            <a:ext cx="3413593" cy="1364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9344398" y="1886737"/>
            <a:ext cx="3416315" cy="1364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FFFFFF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4382923" y="7539589"/>
            <a:ext cx="3236351" cy="16314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255791" y="4719891"/>
            <a:ext cx="3413593" cy="1364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4255791" y="7539589"/>
            <a:ext cx="3413593" cy="1364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9344398" y="4719891"/>
            <a:ext cx="3416315" cy="1364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FFFFFF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4407067" y="4719891"/>
            <a:ext cx="3212208" cy="16314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9329739" y="7539589"/>
            <a:ext cx="3430974" cy="1364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FFFFFF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4382923" y="1886737"/>
            <a:ext cx="3236351" cy="16314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900">
                <a:solidFill>
                  <a:srgbClr val="000000"/>
                </a:solidFill>
                <a:latin typeface="Poppins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4255791" y="1340637"/>
            <a:ext cx="2984589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241132" y="4173791"/>
            <a:ext cx="3216144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241132" y="7005760"/>
            <a:ext cx="2974811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329739" y="1340637"/>
            <a:ext cx="2895288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4382923" y="1340637"/>
            <a:ext cx="2628418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9329739" y="4173791"/>
            <a:ext cx="2909983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4382923" y="4173791"/>
            <a:ext cx="2909983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9329739" y="7005760"/>
            <a:ext cx="2756334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4382923" y="7005760"/>
            <a:ext cx="2977980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220"/>
              </a:lnSpc>
            </a:pPr>
            <a:r>
              <a:rPr lang="en-US" sz="2300">
                <a:solidFill>
                  <a:srgbClr val="000000"/>
                </a:solidFill>
                <a:latin typeface="Poppins Bold"/>
              </a:rPr>
              <a:t>TÍTULO GENIAL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380225" y="4389549"/>
            <a:ext cx="2612319" cy="11746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55"/>
              </a:lnSpc>
            </a:pPr>
            <a:r>
              <a:rPr lang="en-US" sz="4399" spc="-290">
                <a:solidFill>
                  <a:srgbClr val="FAFAF6"/>
                </a:solidFill>
                <a:latin typeface="Poppins Bold"/>
              </a:rPr>
              <a:t>Cuadro Sinóptico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380225" y="5716571"/>
            <a:ext cx="2111370" cy="1124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56"/>
              </a:lnSpc>
            </a:pPr>
            <a:r>
              <a:rPr lang="en-US" sz="4299" spc="-283">
                <a:solidFill>
                  <a:srgbClr val="FAFAF6"/>
                </a:solidFill>
                <a:latin typeface="Poppins"/>
              </a:rPr>
              <a:t>EXITOSAMENTE</a:t>
            </a:r>
          </a:p>
        </p:txBody>
      </p:sp>
      <p:grpSp>
        <p:nvGrpSpPr>
          <p:cNvPr id="54" name="Group 54"/>
          <p:cNvGrpSpPr/>
          <p:nvPr/>
        </p:nvGrpSpPr>
        <p:grpSpPr>
          <a:xfrm rot="3198226">
            <a:off x="10796415" y="9346810"/>
            <a:ext cx="497620" cy="473661"/>
            <a:chOff x="0" y="0"/>
            <a:chExt cx="406857" cy="387268"/>
          </a:xfrm>
        </p:grpSpPr>
        <p:sp>
          <p:nvSpPr>
            <p:cNvPr id="55" name="Freeform 55"/>
            <p:cNvSpPr/>
            <p:nvPr/>
          </p:nvSpPr>
          <p:spPr>
            <a:xfrm>
              <a:off x="0" y="0"/>
              <a:ext cx="406857" cy="387268"/>
            </a:xfrm>
            <a:custGeom>
              <a:avLst/>
              <a:gdLst/>
              <a:ahLst/>
              <a:cxnLst/>
              <a:rect l="l" t="t" r="r" b="b"/>
              <a:pathLst>
                <a:path w="406857" h="387268">
                  <a:moveTo>
                    <a:pt x="203429" y="0"/>
                  </a:moveTo>
                  <a:lnTo>
                    <a:pt x="251452" y="147923"/>
                  </a:lnTo>
                  <a:lnTo>
                    <a:pt x="406857" y="147923"/>
                  </a:lnTo>
                  <a:lnTo>
                    <a:pt x="281131" y="239345"/>
                  </a:lnTo>
                  <a:lnTo>
                    <a:pt x="329154" y="387268"/>
                  </a:lnTo>
                  <a:lnTo>
                    <a:pt x="203429" y="295847"/>
                  </a:lnTo>
                  <a:lnTo>
                    <a:pt x="77703" y="387268"/>
                  </a:lnTo>
                  <a:lnTo>
                    <a:pt x="125726" y="239345"/>
                  </a:lnTo>
                  <a:lnTo>
                    <a:pt x="0" y="147923"/>
                  </a:lnTo>
                  <a:lnTo>
                    <a:pt x="155405" y="147923"/>
                  </a:lnTo>
                  <a:lnTo>
                    <a:pt x="203429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6" name="TextBox 56"/>
            <p:cNvSpPr txBox="1"/>
            <p:nvPr/>
          </p:nvSpPr>
          <p:spPr>
            <a:xfrm>
              <a:off x="114429" y="85697"/>
              <a:ext cx="178000" cy="21903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20"/>
                </a:lnSpc>
              </a:pPr>
              <a:endParaRPr/>
            </a:p>
          </p:txBody>
        </p:sp>
      </p:grpSp>
      <p:grpSp>
        <p:nvGrpSpPr>
          <p:cNvPr id="57" name="Group 57"/>
          <p:cNvGrpSpPr>
            <a:grpSpLocks noChangeAspect="1"/>
          </p:cNvGrpSpPr>
          <p:nvPr/>
        </p:nvGrpSpPr>
        <p:grpSpPr>
          <a:xfrm>
            <a:off x="10427318" y="457764"/>
            <a:ext cx="373777" cy="385246"/>
            <a:chOff x="0" y="0"/>
            <a:chExt cx="1614170" cy="1663700"/>
          </a:xfrm>
        </p:grpSpPr>
        <p:sp>
          <p:nvSpPr>
            <p:cNvPr id="58" name="Freeform 58"/>
            <p:cNvSpPr/>
            <p:nvPr/>
          </p:nvSpPr>
          <p:spPr>
            <a:xfrm>
              <a:off x="0" y="0"/>
              <a:ext cx="1614170" cy="1663700"/>
            </a:xfrm>
            <a:custGeom>
              <a:avLst/>
              <a:gdLst/>
              <a:ahLst/>
              <a:cxnLst/>
              <a:rect l="l" t="t" r="r" b="b"/>
              <a:pathLst>
                <a:path w="1614170" h="1663700">
                  <a:moveTo>
                    <a:pt x="463550" y="1663700"/>
                  </a:moveTo>
                  <a:lnTo>
                    <a:pt x="0" y="1586230"/>
                  </a:lnTo>
                  <a:lnTo>
                    <a:pt x="220980" y="262890"/>
                  </a:lnTo>
                  <a:lnTo>
                    <a:pt x="994410" y="595630"/>
                  </a:lnTo>
                  <a:lnTo>
                    <a:pt x="1162050" y="0"/>
                  </a:lnTo>
                  <a:lnTo>
                    <a:pt x="1614170" y="128270"/>
                  </a:lnTo>
                  <a:lnTo>
                    <a:pt x="1300480" y="1239520"/>
                  </a:lnTo>
                  <a:lnTo>
                    <a:pt x="585470" y="93218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59" name="Group 59"/>
          <p:cNvGrpSpPr>
            <a:grpSpLocks noChangeAspect="1"/>
          </p:cNvGrpSpPr>
          <p:nvPr/>
        </p:nvGrpSpPr>
        <p:grpSpPr>
          <a:xfrm>
            <a:off x="8179848" y="3902740"/>
            <a:ext cx="287853" cy="287853"/>
            <a:chOff x="0" y="0"/>
            <a:chExt cx="1708150" cy="1708150"/>
          </a:xfrm>
        </p:grpSpPr>
        <p:sp>
          <p:nvSpPr>
            <p:cNvPr id="60" name="Freeform 60"/>
            <p:cNvSpPr/>
            <p:nvPr/>
          </p:nvSpPr>
          <p:spPr>
            <a:xfrm>
              <a:off x="0" y="0"/>
              <a:ext cx="1708150" cy="1708150"/>
            </a:xfrm>
            <a:custGeom>
              <a:avLst/>
              <a:gdLst/>
              <a:ahLst/>
              <a:cxnLst/>
              <a:rect l="l" t="t" r="r" b="b"/>
              <a:pathLst>
                <a:path w="1708150" h="1708150">
                  <a:moveTo>
                    <a:pt x="853440" y="1708150"/>
                  </a:moveTo>
                  <a:cubicBezTo>
                    <a:pt x="383540" y="1708150"/>
                    <a:pt x="0" y="1324610"/>
                    <a:pt x="0" y="853440"/>
                  </a:cubicBezTo>
                  <a:cubicBezTo>
                    <a:pt x="0" y="383540"/>
                    <a:pt x="383540" y="0"/>
                    <a:pt x="853440" y="0"/>
                  </a:cubicBezTo>
                  <a:cubicBezTo>
                    <a:pt x="1324610" y="0"/>
                    <a:pt x="1706880" y="383540"/>
                    <a:pt x="1706880" y="853440"/>
                  </a:cubicBezTo>
                  <a:cubicBezTo>
                    <a:pt x="1708150" y="1324610"/>
                    <a:pt x="1324610" y="1708150"/>
                    <a:pt x="853440" y="1708150"/>
                  </a:cubicBezTo>
                  <a:close/>
                  <a:moveTo>
                    <a:pt x="853440" y="469900"/>
                  </a:moveTo>
                  <a:cubicBezTo>
                    <a:pt x="642620" y="469900"/>
                    <a:pt x="469900" y="642620"/>
                    <a:pt x="469900" y="853440"/>
                  </a:cubicBezTo>
                  <a:cubicBezTo>
                    <a:pt x="469900" y="1064260"/>
                    <a:pt x="642620" y="1236980"/>
                    <a:pt x="853440" y="1236980"/>
                  </a:cubicBezTo>
                  <a:cubicBezTo>
                    <a:pt x="1064260" y="1236980"/>
                    <a:pt x="1236980" y="1064260"/>
                    <a:pt x="1236980" y="853440"/>
                  </a:cubicBezTo>
                  <a:cubicBezTo>
                    <a:pt x="1236980" y="642620"/>
                    <a:pt x="1065530" y="469900"/>
                    <a:pt x="853440" y="46990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61" name="Group 61"/>
          <p:cNvGrpSpPr>
            <a:grpSpLocks noChangeAspect="1"/>
          </p:cNvGrpSpPr>
          <p:nvPr/>
        </p:nvGrpSpPr>
        <p:grpSpPr>
          <a:xfrm rot="9030377">
            <a:off x="16636896" y="9310873"/>
            <a:ext cx="453081" cy="238689"/>
            <a:chOff x="0" y="0"/>
            <a:chExt cx="1610360" cy="848360"/>
          </a:xfrm>
        </p:grpSpPr>
        <p:sp>
          <p:nvSpPr>
            <p:cNvPr id="62" name="Freeform 62"/>
            <p:cNvSpPr/>
            <p:nvPr/>
          </p:nvSpPr>
          <p:spPr>
            <a:xfrm>
              <a:off x="-31750" y="0"/>
              <a:ext cx="1675130" cy="880110"/>
            </a:xfrm>
            <a:custGeom>
              <a:avLst/>
              <a:gdLst/>
              <a:ahLst/>
              <a:cxnLst/>
              <a:rect l="l" t="t" r="r" b="b"/>
              <a:pathLst>
                <a:path w="1675130" h="880110">
                  <a:moveTo>
                    <a:pt x="266700" y="848360"/>
                  </a:moveTo>
                  <a:cubicBezTo>
                    <a:pt x="236220" y="848360"/>
                    <a:pt x="205740" y="842010"/>
                    <a:pt x="175260" y="829310"/>
                  </a:cubicBezTo>
                  <a:cubicBezTo>
                    <a:pt x="55880" y="778510"/>
                    <a:pt x="0" y="641350"/>
                    <a:pt x="50800" y="521970"/>
                  </a:cubicBezTo>
                  <a:cubicBezTo>
                    <a:pt x="184150" y="204470"/>
                    <a:pt x="492760" y="0"/>
                    <a:pt x="836930" y="0"/>
                  </a:cubicBezTo>
                  <a:cubicBezTo>
                    <a:pt x="1181100" y="0"/>
                    <a:pt x="1489710" y="204470"/>
                    <a:pt x="1624330" y="521970"/>
                  </a:cubicBezTo>
                  <a:cubicBezTo>
                    <a:pt x="1675130" y="641350"/>
                    <a:pt x="1619250" y="779780"/>
                    <a:pt x="1499870" y="829310"/>
                  </a:cubicBezTo>
                  <a:cubicBezTo>
                    <a:pt x="1380490" y="880110"/>
                    <a:pt x="1242060" y="824230"/>
                    <a:pt x="1192530" y="704850"/>
                  </a:cubicBezTo>
                  <a:cubicBezTo>
                    <a:pt x="1131570" y="562610"/>
                    <a:pt x="991870" y="469900"/>
                    <a:pt x="836930" y="469900"/>
                  </a:cubicBezTo>
                  <a:cubicBezTo>
                    <a:pt x="681990" y="469900"/>
                    <a:pt x="543560" y="562610"/>
                    <a:pt x="482600" y="704850"/>
                  </a:cubicBezTo>
                  <a:cubicBezTo>
                    <a:pt x="445770" y="793750"/>
                    <a:pt x="358140" y="848360"/>
                    <a:pt x="266700" y="848360"/>
                  </a:cubicBezTo>
                  <a:close/>
                </a:path>
              </a:pathLst>
            </a:custGeom>
            <a:solidFill>
              <a:srgbClr val="1429A0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Personalizado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Now</vt:lpstr>
      <vt:lpstr>Poppins Bold</vt:lpstr>
      <vt:lpstr>Calibri</vt:lpstr>
      <vt:lpstr>Arial</vt:lpstr>
      <vt:lpstr>Poppins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1</cp:revision>
  <dcterms:created xsi:type="dcterms:W3CDTF">2023-11-25T22:27:49Z</dcterms:created>
  <dcterms:modified xsi:type="dcterms:W3CDTF">2023-11-25T22:27:54Z</dcterms:modified>
  <dc:identifier/>
</cp:coreProperties>
</file>