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648" r:id="rId1"/>
  </p:sldMasterIdLst>
  <p:sldIdLst>
    <p:sldId id="256" r:id="rId2"/>
  </p:sldIdLst>
  <p:sldSz cx="9525000" cy="4762500"/>
  <p:notesSz cx="6858000" cy="9144000"/>
  <p:embeddedFontLst>
    <p:embeddedFont>
      <p:font typeface="Calibri" panose="020F0502020204030204" pitchFamily="34" charset="0"/>
      <p:regular r:id="rId3"/>
      <p:bold r:id="rId4"/>
      <p:italic r:id="rId5"/>
      <p:boldItalic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156" d="100"/>
          <a:sy n="156" d="100"/>
        </p:scale>
        <p:origin x="138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830150" y="395756"/>
            <a:ext cx="1082161" cy="3917325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-10800000">
            <a:off x="2557194" y="395756"/>
            <a:ext cx="1082161" cy="3917325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5494869" y="476250"/>
            <a:ext cx="389720" cy="3756337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-10800000">
            <a:off x="4372780" y="476250"/>
            <a:ext cx="389720" cy="3756337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>
            <a:off x="8237463" y="529913"/>
            <a:ext cx="652597" cy="3783169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-10800000">
            <a:off x="6914798" y="529913"/>
            <a:ext cx="652597" cy="378316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created xsi:type="dcterms:W3CDTF">2022-06-10T16:04:02Z</dcterms:created>
  <dcterms:modified xsi:type="dcterms:W3CDTF">2022-06-10T16:04:07Z</dcterms:modified>
  <dc:identifier/>
</cp:coreProperties>
</file>