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  <p:embeddedFont>
      <p:font typeface="Poppins Semi-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341798" y="1048596"/>
            <a:ext cx="991418" cy="2232961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6309921" y="2010044"/>
            <a:ext cx="478161" cy="28571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" name="AutoShape 4"/>
          <p:cNvSpPr/>
          <p:nvPr/>
        </p:nvSpPr>
        <p:spPr>
          <a:xfrm flipV="1">
            <a:off x="6309921" y="3361270"/>
            <a:ext cx="478161" cy="28571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AutoShape 5"/>
          <p:cNvSpPr/>
          <p:nvPr/>
        </p:nvSpPr>
        <p:spPr>
          <a:xfrm flipV="1">
            <a:off x="6309921" y="4642924"/>
            <a:ext cx="478161" cy="28571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 flipV="1">
            <a:off x="6309921" y="6005987"/>
            <a:ext cx="478161" cy="28571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flipV="1">
            <a:off x="6309921" y="769564"/>
            <a:ext cx="478161" cy="285719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>
            <a:off x="6306152" y="2295763"/>
            <a:ext cx="481931" cy="298622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>
            <a:off x="6306152" y="3646989"/>
            <a:ext cx="481931" cy="298622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6306152" y="4928643"/>
            <a:ext cx="481931" cy="298622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6306152" y="6291706"/>
            <a:ext cx="481931" cy="298622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>
            <a:off x="6306152" y="1055283"/>
            <a:ext cx="481931" cy="298622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>
            <a:off x="3038235" y="3640302"/>
            <a:ext cx="70956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3333217" y="704465"/>
            <a:ext cx="2968085" cy="688264"/>
            <a:chOff x="0" y="0"/>
            <a:chExt cx="1318960" cy="3058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8960" cy="305851"/>
            </a:xfrm>
            <a:custGeom>
              <a:avLst/>
              <a:gdLst/>
              <a:ahLst/>
              <a:cxnLst/>
              <a:rect l="l" t="t" r="r" b="b"/>
              <a:pathLst>
                <a:path w="1318960" h="305851">
                  <a:moveTo>
                    <a:pt x="93902" y="0"/>
                  </a:moveTo>
                  <a:lnTo>
                    <a:pt x="1225058" y="0"/>
                  </a:lnTo>
                  <a:cubicBezTo>
                    <a:pt x="1249963" y="0"/>
                    <a:pt x="1273847" y="9893"/>
                    <a:pt x="1291457" y="27503"/>
                  </a:cubicBezTo>
                  <a:cubicBezTo>
                    <a:pt x="1309067" y="45113"/>
                    <a:pt x="1318960" y="68998"/>
                    <a:pt x="1318960" y="93902"/>
                  </a:cubicBezTo>
                  <a:lnTo>
                    <a:pt x="1318960" y="211949"/>
                  </a:lnTo>
                  <a:cubicBezTo>
                    <a:pt x="1318960" y="236854"/>
                    <a:pt x="1309067" y="260738"/>
                    <a:pt x="1291457" y="278348"/>
                  </a:cubicBezTo>
                  <a:cubicBezTo>
                    <a:pt x="1273847" y="295958"/>
                    <a:pt x="1249963" y="305851"/>
                    <a:pt x="1225058" y="305851"/>
                  </a:cubicBezTo>
                  <a:lnTo>
                    <a:pt x="93902" y="305851"/>
                  </a:lnTo>
                  <a:cubicBezTo>
                    <a:pt x="68998" y="305851"/>
                    <a:pt x="45113" y="295958"/>
                    <a:pt x="27503" y="278348"/>
                  </a:cubicBezTo>
                  <a:cubicBezTo>
                    <a:pt x="9893" y="260738"/>
                    <a:pt x="0" y="236854"/>
                    <a:pt x="0" y="211949"/>
                  </a:cubicBezTo>
                  <a:lnTo>
                    <a:pt x="0" y="93902"/>
                  </a:lnTo>
                  <a:cubicBezTo>
                    <a:pt x="0" y="68998"/>
                    <a:pt x="9893" y="45113"/>
                    <a:pt x="27503" y="27503"/>
                  </a:cubicBezTo>
                  <a:cubicBezTo>
                    <a:pt x="45113" y="9893"/>
                    <a:pt x="68998" y="0"/>
                    <a:pt x="939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318960" cy="353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33217" y="5922472"/>
            <a:ext cx="2968249" cy="688264"/>
            <a:chOff x="0" y="0"/>
            <a:chExt cx="1319033" cy="3058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9033" cy="305851"/>
            </a:xfrm>
            <a:custGeom>
              <a:avLst/>
              <a:gdLst/>
              <a:ahLst/>
              <a:cxnLst/>
              <a:rect l="l" t="t" r="r" b="b"/>
              <a:pathLst>
                <a:path w="1319033" h="305851">
                  <a:moveTo>
                    <a:pt x="93897" y="0"/>
                  </a:moveTo>
                  <a:lnTo>
                    <a:pt x="1225137" y="0"/>
                  </a:lnTo>
                  <a:cubicBezTo>
                    <a:pt x="1276994" y="0"/>
                    <a:pt x="1319033" y="42039"/>
                    <a:pt x="1319033" y="93897"/>
                  </a:cubicBezTo>
                  <a:lnTo>
                    <a:pt x="1319033" y="211954"/>
                  </a:lnTo>
                  <a:cubicBezTo>
                    <a:pt x="1319033" y="263812"/>
                    <a:pt x="1276994" y="305851"/>
                    <a:pt x="1225137" y="305851"/>
                  </a:cubicBezTo>
                  <a:lnTo>
                    <a:pt x="93897" y="305851"/>
                  </a:lnTo>
                  <a:cubicBezTo>
                    <a:pt x="42039" y="305851"/>
                    <a:pt x="0" y="263812"/>
                    <a:pt x="0" y="211954"/>
                  </a:cubicBezTo>
                  <a:lnTo>
                    <a:pt x="0" y="93897"/>
                  </a:lnTo>
                  <a:cubicBezTo>
                    <a:pt x="0" y="42039"/>
                    <a:pt x="42039" y="0"/>
                    <a:pt x="938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319033" cy="353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612735" y="1935737"/>
            <a:ext cx="2688567" cy="688264"/>
            <a:chOff x="0" y="0"/>
            <a:chExt cx="1194748" cy="3058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4748" cy="305851"/>
            </a:xfrm>
            <a:custGeom>
              <a:avLst/>
              <a:gdLst/>
              <a:ahLst/>
              <a:cxnLst/>
              <a:rect l="l" t="t" r="r" b="b"/>
              <a:pathLst>
                <a:path w="1194748" h="305851">
                  <a:moveTo>
                    <a:pt x="103665" y="0"/>
                  </a:moveTo>
                  <a:lnTo>
                    <a:pt x="1091083" y="0"/>
                  </a:lnTo>
                  <a:cubicBezTo>
                    <a:pt x="1148336" y="0"/>
                    <a:pt x="1194748" y="46412"/>
                    <a:pt x="1194748" y="103665"/>
                  </a:cubicBezTo>
                  <a:lnTo>
                    <a:pt x="1194748" y="202187"/>
                  </a:lnTo>
                  <a:cubicBezTo>
                    <a:pt x="1194748" y="259439"/>
                    <a:pt x="1148336" y="305851"/>
                    <a:pt x="1091083" y="305851"/>
                  </a:cubicBezTo>
                  <a:lnTo>
                    <a:pt x="103665" y="305851"/>
                  </a:lnTo>
                  <a:cubicBezTo>
                    <a:pt x="46412" y="305851"/>
                    <a:pt x="0" y="259439"/>
                    <a:pt x="0" y="202187"/>
                  </a:cubicBezTo>
                  <a:lnTo>
                    <a:pt x="0" y="103665"/>
                  </a:lnTo>
                  <a:cubicBezTo>
                    <a:pt x="0" y="46412"/>
                    <a:pt x="46412" y="0"/>
                    <a:pt x="103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194748" cy="353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12735" y="4568617"/>
            <a:ext cx="2688567" cy="688264"/>
            <a:chOff x="0" y="0"/>
            <a:chExt cx="1194748" cy="3058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94748" cy="305851"/>
            </a:xfrm>
            <a:custGeom>
              <a:avLst/>
              <a:gdLst/>
              <a:ahLst/>
              <a:cxnLst/>
              <a:rect l="l" t="t" r="r" b="b"/>
              <a:pathLst>
                <a:path w="1194748" h="305851">
                  <a:moveTo>
                    <a:pt x="103665" y="0"/>
                  </a:moveTo>
                  <a:lnTo>
                    <a:pt x="1091083" y="0"/>
                  </a:lnTo>
                  <a:cubicBezTo>
                    <a:pt x="1148336" y="0"/>
                    <a:pt x="1194748" y="46412"/>
                    <a:pt x="1194748" y="103665"/>
                  </a:cubicBezTo>
                  <a:lnTo>
                    <a:pt x="1194748" y="202187"/>
                  </a:lnTo>
                  <a:cubicBezTo>
                    <a:pt x="1194748" y="259439"/>
                    <a:pt x="1148336" y="305851"/>
                    <a:pt x="1091083" y="305851"/>
                  </a:cubicBezTo>
                  <a:lnTo>
                    <a:pt x="103665" y="305851"/>
                  </a:lnTo>
                  <a:cubicBezTo>
                    <a:pt x="46412" y="305851"/>
                    <a:pt x="0" y="259439"/>
                    <a:pt x="0" y="202187"/>
                  </a:cubicBezTo>
                  <a:lnTo>
                    <a:pt x="0" y="103665"/>
                  </a:lnTo>
                  <a:cubicBezTo>
                    <a:pt x="0" y="46412"/>
                    <a:pt x="46412" y="0"/>
                    <a:pt x="103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194748" cy="353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 flipV="1">
            <a:off x="2755924" y="2279869"/>
            <a:ext cx="856811" cy="1360434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>
            <a:off x="3612735" y="3286963"/>
            <a:ext cx="2688567" cy="688264"/>
            <a:chOff x="0" y="0"/>
            <a:chExt cx="1194748" cy="30585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94748" cy="305851"/>
            </a:xfrm>
            <a:custGeom>
              <a:avLst/>
              <a:gdLst/>
              <a:ahLst/>
              <a:cxnLst/>
              <a:rect l="l" t="t" r="r" b="b"/>
              <a:pathLst>
                <a:path w="1194748" h="305851">
                  <a:moveTo>
                    <a:pt x="103665" y="0"/>
                  </a:moveTo>
                  <a:lnTo>
                    <a:pt x="1091083" y="0"/>
                  </a:lnTo>
                  <a:cubicBezTo>
                    <a:pt x="1148336" y="0"/>
                    <a:pt x="1194748" y="46412"/>
                    <a:pt x="1194748" y="103665"/>
                  </a:cubicBezTo>
                  <a:lnTo>
                    <a:pt x="1194748" y="202187"/>
                  </a:lnTo>
                  <a:cubicBezTo>
                    <a:pt x="1194748" y="259439"/>
                    <a:pt x="1148336" y="305851"/>
                    <a:pt x="1091083" y="305851"/>
                  </a:cubicBezTo>
                  <a:lnTo>
                    <a:pt x="103665" y="305851"/>
                  </a:lnTo>
                  <a:cubicBezTo>
                    <a:pt x="46412" y="305851"/>
                    <a:pt x="0" y="259439"/>
                    <a:pt x="0" y="202187"/>
                  </a:cubicBezTo>
                  <a:lnTo>
                    <a:pt x="0" y="103665"/>
                  </a:lnTo>
                  <a:cubicBezTo>
                    <a:pt x="0" y="46412"/>
                    <a:pt x="46412" y="0"/>
                    <a:pt x="103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194748" cy="353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>
            <a:off x="2755924" y="3640302"/>
            <a:ext cx="856811" cy="1272446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2341798" y="3549686"/>
            <a:ext cx="991418" cy="2716918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731520" y="2628101"/>
            <a:ext cx="2024404" cy="202440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-369700" y="5037947"/>
            <a:ext cx="2501949" cy="2438263"/>
          </a:xfrm>
          <a:custGeom>
            <a:avLst/>
            <a:gdLst/>
            <a:ahLst/>
            <a:cxnLst/>
            <a:rect l="l" t="t" r="r" b="b"/>
            <a:pathLst>
              <a:path w="2501949" h="2438263">
                <a:moveTo>
                  <a:pt x="0" y="0"/>
                </a:moveTo>
                <a:lnTo>
                  <a:pt x="2501948" y="0"/>
                </a:lnTo>
                <a:lnTo>
                  <a:pt x="2501948" y="2438263"/>
                </a:lnTo>
                <a:lnTo>
                  <a:pt x="0" y="2438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3498689" y="892681"/>
            <a:ext cx="2637306" cy="27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76"/>
              </a:lnSpc>
              <a:spcBef>
                <a:spcPct val="0"/>
              </a:spcBef>
            </a:pPr>
            <a:r>
              <a:rPr lang="en-US" sz="1554">
                <a:solidFill>
                  <a:srgbClr val="000000"/>
                </a:solidFill>
                <a:latin typeface="Poppins Semi-Bold"/>
              </a:rPr>
              <a:t>Marketing de contenidos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04459" y="1724082"/>
            <a:ext cx="1977097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Promoción de productos y servicios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904459" y="3075307"/>
            <a:ext cx="1637367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Envío de correos electrónicos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04459" y="4356961"/>
            <a:ext cx="1637367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Optimización del contenido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904459" y="5720024"/>
            <a:ext cx="2307134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Colaboración con creadores de contenido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04459" y="483601"/>
            <a:ext cx="1356211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Creación de contenidos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904459" y="2353113"/>
            <a:ext cx="1192203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Anuncios pagados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904459" y="3704339"/>
            <a:ext cx="1977097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Promoción de productos y servicios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904459" y="4985993"/>
            <a:ext cx="1637367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Posicionamiento de la marca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04459" y="6349056"/>
            <a:ext cx="1637367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Acercamiento con la audiencia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04459" y="1112633"/>
            <a:ext cx="1356211" cy="44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7210" lvl="1" indent="-133605">
              <a:lnSpc>
                <a:spcPts val="1732"/>
              </a:lnSpc>
              <a:buFont typeface="Arial"/>
              <a:buChar char="•"/>
            </a:pPr>
            <a:r>
              <a:rPr lang="en-US" sz="1237">
                <a:solidFill>
                  <a:srgbClr val="FFFFFF"/>
                </a:solidFill>
                <a:latin typeface="Poppins"/>
              </a:rPr>
              <a:t>Selección de plataformas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498689" y="6110688"/>
            <a:ext cx="2637306" cy="27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76"/>
              </a:lnSpc>
              <a:spcBef>
                <a:spcPct val="0"/>
              </a:spcBef>
            </a:pPr>
            <a:r>
              <a:rPr lang="en-US" sz="1554">
                <a:solidFill>
                  <a:srgbClr val="000000"/>
                </a:solidFill>
                <a:latin typeface="Poppins Semi-Bold"/>
              </a:rPr>
              <a:t>Influencer marketing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882944" y="2123954"/>
            <a:ext cx="2148149" cy="27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76"/>
              </a:lnSpc>
              <a:spcBef>
                <a:spcPct val="0"/>
              </a:spcBef>
            </a:pPr>
            <a:r>
              <a:rPr lang="en-US" sz="1554">
                <a:solidFill>
                  <a:srgbClr val="000000"/>
                </a:solidFill>
                <a:latin typeface="Poppins Semi-Bold"/>
              </a:rPr>
              <a:t>Publicidad en redes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882944" y="3475179"/>
            <a:ext cx="2148149" cy="27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76"/>
              </a:lnSpc>
              <a:spcBef>
                <a:spcPct val="0"/>
              </a:spcBef>
            </a:pPr>
            <a:r>
              <a:rPr lang="en-US" sz="1554">
                <a:solidFill>
                  <a:srgbClr val="000000"/>
                </a:solidFill>
                <a:latin typeface="Poppins Semi-Bold"/>
              </a:rPr>
              <a:t>Email marketing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882944" y="4756833"/>
            <a:ext cx="2148149" cy="27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76"/>
              </a:lnSpc>
              <a:spcBef>
                <a:spcPct val="0"/>
              </a:spcBef>
            </a:pPr>
            <a:r>
              <a:rPr lang="en-US" sz="1554">
                <a:solidFill>
                  <a:srgbClr val="000000"/>
                </a:solidFill>
                <a:latin typeface="Poppins Semi-Bold"/>
              </a:rPr>
              <a:t>Posicionamiento SEO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65119" y="3322031"/>
            <a:ext cx="1757207" cy="774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5"/>
              </a:lnSpc>
              <a:spcBef>
                <a:spcPct val="0"/>
              </a:spcBef>
            </a:pPr>
            <a:r>
              <a:rPr lang="en-US" sz="2147" u="none" strike="noStrike">
                <a:solidFill>
                  <a:srgbClr val="000000"/>
                </a:solidFill>
                <a:latin typeface="Poppins Bold"/>
              </a:rPr>
              <a:t>MARKETING</a:t>
            </a:r>
          </a:p>
          <a:p>
            <a:pPr marL="0" lvl="0" indent="0" algn="ctr">
              <a:lnSpc>
                <a:spcPts val="3005"/>
              </a:lnSpc>
              <a:spcBef>
                <a:spcPct val="0"/>
              </a:spcBef>
            </a:pPr>
            <a:r>
              <a:rPr lang="en-US" sz="2147" u="none" strike="noStrike">
                <a:solidFill>
                  <a:srgbClr val="000000"/>
                </a:solidFill>
                <a:latin typeface="Poppins Bold"/>
              </a:rPr>
              <a:t>DIGITAL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Poppins Semi-Bold</vt:lpstr>
      <vt:lpstr>Calibri</vt:lpstr>
      <vt:lpstr>Arial</vt:lpstr>
      <vt:lpstr>Poppins</vt:lpstr>
      <vt:lpstr>Poppins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2023-11-26T22:20:13Z</dcterms:created>
  <dcterms:modified xsi:type="dcterms:W3CDTF">2023-11-26T22:20:18Z</dcterms:modified>
  <dc:identifier/>
</cp:coreProperties>
</file>