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8288000" cy="10287000"/>
  <p:notesSz cx="18288000" cy="10287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5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57387" y="7186346"/>
            <a:ext cx="3238500" cy="848950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140"/>
              </a:lnSpc>
              <a:spcBef>
                <a:spcPts val="320"/>
              </a:spcBef>
            </a:pP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Consideran la comunicación a  nivel psicológico y social,  como el </a:t>
            </a:r>
            <a:r>
              <a:rPr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 de  Newcomb.</a:t>
            </a:r>
            <a:endParaRPr sz="1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857387" y="8544639"/>
            <a:ext cx="3053715" cy="138755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140"/>
              </a:lnSpc>
              <a:spcBef>
                <a:spcPts val="320"/>
              </a:spcBef>
            </a:pP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emisor envía mensajes de  manera simultánea al  receptor y en la experiencia  del mensaje que supone la  recepción.</a:t>
            </a:r>
            <a:endParaRPr sz="1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893813" y="3862926"/>
            <a:ext cx="3252470" cy="276542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140"/>
              </a:lnSpc>
              <a:spcBef>
                <a:spcPts val="320"/>
              </a:spcBef>
            </a:pP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 una  </a:t>
            </a:r>
            <a:r>
              <a:rPr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retroalimentación </a:t>
            </a: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(verbal y  no verbal) como El </a:t>
            </a:r>
            <a:r>
              <a:rPr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 de  Osgood y Schramm.</a:t>
            </a:r>
            <a:endParaRPr sz="19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92075">
              <a:lnSpc>
                <a:spcPts val="2140"/>
              </a:lnSpc>
            </a:pP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emisor envía mensajes al  receptor, este participante es  activo, para así estimar si el  mensaje fue interpretado de  manera correcta.</a:t>
            </a:r>
            <a:endParaRPr sz="1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827790" y="521322"/>
            <a:ext cx="3350260" cy="2608406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989"/>
              </a:lnSpc>
              <a:spcBef>
                <a:spcPts val="340"/>
              </a:spcBef>
            </a:pPr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Recae el peso en el emisor  generando decisión y  predominio, el receptor es pasivo  e influenciado por el mensaje  como El </a:t>
            </a:r>
            <a:r>
              <a:rPr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 de Shannon y  Weaver.</a:t>
            </a:r>
            <a:endParaRPr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07950">
              <a:lnSpc>
                <a:spcPts val="1989"/>
              </a:lnSpc>
              <a:spcBef>
                <a:spcPts val="1964"/>
              </a:spcBef>
            </a:pPr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modelo tiene relación en la  incidencia directa del mensaje,  con una precisión por parte del  comunicador.</a:t>
            </a:r>
            <a:endParaRPr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381393" y="5848668"/>
            <a:ext cx="1967230" cy="391795"/>
          </a:xfrm>
          <a:custGeom>
            <a:avLst/>
            <a:gdLst/>
            <a:ahLst/>
            <a:cxnLst/>
            <a:rect l="l" t="t" r="r" b="b"/>
            <a:pathLst>
              <a:path w="1967229" h="391795">
                <a:moveTo>
                  <a:pt x="1771037" y="391795"/>
                </a:moveTo>
                <a:lnTo>
                  <a:pt x="195701" y="391795"/>
                </a:lnTo>
                <a:lnTo>
                  <a:pt x="150829" y="386621"/>
                </a:lnTo>
                <a:lnTo>
                  <a:pt x="109637" y="371884"/>
                </a:lnTo>
                <a:lnTo>
                  <a:pt x="73300" y="348759"/>
                </a:lnTo>
                <a:lnTo>
                  <a:pt x="42993" y="318421"/>
                </a:lnTo>
                <a:lnTo>
                  <a:pt x="19891" y="282048"/>
                </a:lnTo>
                <a:lnTo>
                  <a:pt x="5168" y="240815"/>
                </a:lnTo>
                <a:lnTo>
                  <a:pt x="0" y="195897"/>
                </a:lnTo>
                <a:lnTo>
                  <a:pt x="5168" y="150980"/>
                </a:lnTo>
                <a:lnTo>
                  <a:pt x="19891" y="109746"/>
                </a:lnTo>
                <a:lnTo>
                  <a:pt x="42993" y="73373"/>
                </a:lnTo>
                <a:lnTo>
                  <a:pt x="73300" y="43036"/>
                </a:lnTo>
                <a:lnTo>
                  <a:pt x="109637" y="19911"/>
                </a:lnTo>
                <a:lnTo>
                  <a:pt x="150829" y="5173"/>
                </a:lnTo>
                <a:lnTo>
                  <a:pt x="195701" y="0"/>
                </a:lnTo>
                <a:lnTo>
                  <a:pt x="1771037" y="0"/>
                </a:lnTo>
                <a:lnTo>
                  <a:pt x="1815910" y="5173"/>
                </a:lnTo>
                <a:lnTo>
                  <a:pt x="1857102" y="19911"/>
                </a:lnTo>
                <a:lnTo>
                  <a:pt x="1893439" y="43036"/>
                </a:lnTo>
                <a:lnTo>
                  <a:pt x="1923746" y="73373"/>
                </a:lnTo>
                <a:lnTo>
                  <a:pt x="1946848" y="109746"/>
                </a:lnTo>
                <a:lnTo>
                  <a:pt x="1961570" y="150980"/>
                </a:lnTo>
                <a:lnTo>
                  <a:pt x="1966739" y="195897"/>
                </a:lnTo>
                <a:lnTo>
                  <a:pt x="1961570" y="240815"/>
                </a:lnTo>
                <a:lnTo>
                  <a:pt x="1946848" y="282048"/>
                </a:lnTo>
                <a:lnTo>
                  <a:pt x="1923746" y="318421"/>
                </a:lnTo>
                <a:lnTo>
                  <a:pt x="1893439" y="348759"/>
                </a:lnTo>
                <a:lnTo>
                  <a:pt x="1857102" y="371884"/>
                </a:lnTo>
                <a:lnTo>
                  <a:pt x="1815910" y="386621"/>
                </a:lnTo>
                <a:lnTo>
                  <a:pt x="1771037" y="3917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93556" y="5355047"/>
            <a:ext cx="3049311" cy="321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FUNCIONALES</a:t>
            </a:r>
            <a:endParaRPr lang="es-ES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ES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55270">
              <a:lnSpc>
                <a:spcPts val="1950"/>
              </a:lnSpc>
              <a:spcBef>
                <a:spcPts val="340"/>
              </a:spcBef>
            </a:pP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Reflejan procesos y funciones de un fenómeno observable.  Aseguran la efectividad de la  comunicación</a:t>
            </a:r>
          </a:p>
          <a:p>
            <a:pPr marL="686435" marR="5080" indent="-285750">
              <a:lnSpc>
                <a:spcPts val="1950"/>
              </a:lnSpc>
              <a:buFont typeface="Arial" panose="020B0604020202020204" pitchFamily="34" charset="0"/>
              <a:buChar char="•"/>
            </a:pP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Buscan simplificar y explicar  cómo funcionan los  procesos de comunicación.</a:t>
            </a:r>
          </a:p>
        </p:txBody>
      </p:sp>
      <p:sp>
        <p:nvSpPr>
          <p:cNvPr id="17" name="object 17"/>
          <p:cNvSpPr/>
          <p:nvPr/>
        </p:nvSpPr>
        <p:spPr>
          <a:xfrm>
            <a:off x="11376548" y="4059206"/>
            <a:ext cx="295910" cy="2274570"/>
          </a:xfrm>
          <a:custGeom>
            <a:avLst/>
            <a:gdLst/>
            <a:ahLst/>
            <a:cxnLst/>
            <a:rect l="l" t="t" r="r" b="b"/>
            <a:pathLst>
              <a:path w="295909" h="2274570">
                <a:moveTo>
                  <a:pt x="0" y="1137053"/>
                </a:moveTo>
                <a:lnTo>
                  <a:pt x="39999" y="1124985"/>
                </a:lnTo>
                <a:lnTo>
                  <a:pt x="74548" y="1104014"/>
                </a:lnTo>
                <a:lnTo>
                  <a:pt x="102147" y="1074800"/>
                </a:lnTo>
                <a:lnTo>
                  <a:pt x="121297" y="1038004"/>
                </a:lnTo>
                <a:lnTo>
                  <a:pt x="131948" y="994715"/>
                </a:lnTo>
                <a:lnTo>
                  <a:pt x="136587" y="947674"/>
                </a:lnTo>
                <a:lnTo>
                  <a:pt x="137528" y="900013"/>
                </a:lnTo>
                <a:lnTo>
                  <a:pt x="137085" y="854866"/>
                </a:lnTo>
                <a:lnTo>
                  <a:pt x="136648" y="802026"/>
                </a:lnTo>
                <a:lnTo>
                  <a:pt x="136211" y="749186"/>
                </a:lnTo>
                <a:lnTo>
                  <a:pt x="135774" y="696346"/>
                </a:lnTo>
                <a:lnTo>
                  <a:pt x="135338" y="643505"/>
                </a:lnTo>
                <a:lnTo>
                  <a:pt x="134903" y="590665"/>
                </a:lnTo>
                <a:lnTo>
                  <a:pt x="134468" y="537825"/>
                </a:lnTo>
                <a:lnTo>
                  <a:pt x="134034" y="484985"/>
                </a:lnTo>
                <a:lnTo>
                  <a:pt x="133602" y="432145"/>
                </a:lnTo>
                <a:lnTo>
                  <a:pt x="133171" y="379305"/>
                </a:lnTo>
                <a:lnTo>
                  <a:pt x="132741" y="326465"/>
                </a:lnTo>
                <a:lnTo>
                  <a:pt x="132314" y="273624"/>
                </a:lnTo>
                <a:lnTo>
                  <a:pt x="131888" y="220784"/>
                </a:lnTo>
                <a:lnTo>
                  <a:pt x="131928" y="179773"/>
                </a:lnTo>
                <a:lnTo>
                  <a:pt x="134723" y="139344"/>
                </a:lnTo>
                <a:lnTo>
                  <a:pt x="143303" y="100664"/>
                </a:lnTo>
                <a:lnTo>
                  <a:pt x="160694" y="64899"/>
                </a:lnTo>
                <a:lnTo>
                  <a:pt x="187561" y="35351"/>
                </a:lnTo>
                <a:lnTo>
                  <a:pt x="220384" y="15198"/>
                </a:lnTo>
                <a:lnTo>
                  <a:pt x="257014" y="3671"/>
                </a:lnTo>
                <a:lnTo>
                  <a:pt x="295302" y="0"/>
                </a:lnTo>
              </a:path>
              <a:path w="295909" h="2274570">
                <a:moveTo>
                  <a:pt x="0" y="1137053"/>
                </a:moveTo>
                <a:lnTo>
                  <a:pt x="39999" y="1149121"/>
                </a:lnTo>
                <a:lnTo>
                  <a:pt x="74548" y="1170092"/>
                </a:lnTo>
                <a:lnTo>
                  <a:pt x="102147" y="1199306"/>
                </a:lnTo>
                <a:lnTo>
                  <a:pt x="121297" y="1236103"/>
                </a:lnTo>
                <a:lnTo>
                  <a:pt x="131948" y="1279391"/>
                </a:lnTo>
                <a:lnTo>
                  <a:pt x="136587" y="1326432"/>
                </a:lnTo>
                <a:lnTo>
                  <a:pt x="137528" y="1374093"/>
                </a:lnTo>
                <a:lnTo>
                  <a:pt x="137085" y="1419240"/>
                </a:lnTo>
                <a:lnTo>
                  <a:pt x="136648" y="1472080"/>
                </a:lnTo>
                <a:lnTo>
                  <a:pt x="136211" y="1524920"/>
                </a:lnTo>
                <a:lnTo>
                  <a:pt x="135774" y="1577760"/>
                </a:lnTo>
                <a:lnTo>
                  <a:pt x="135338" y="1630600"/>
                </a:lnTo>
                <a:lnTo>
                  <a:pt x="134903" y="1683441"/>
                </a:lnTo>
                <a:lnTo>
                  <a:pt x="134468" y="1736281"/>
                </a:lnTo>
                <a:lnTo>
                  <a:pt x="134034" y="1789121"/>
                </a:lnTo>
                <a:lnTo>
                  <a:pt x="133602" y="1841961"/>
                </a:lnTo>
                <a:lnTo>
                  <a:pt x="133171" y="1894801"/>
                </a:lnTo>
                <a:lnTo>
                  <a:pt x="132741" y="1947641"/>
                </a:lnTo>
                <a:lnTo>
                  <a:pt x="132314" y="2000482"/>
                </a:lnTo>
                <a:lnTo>
                  <a:pt x="131888" y="2053322"/>
                </a:lnTo>
                <a:lnTo>
                  <a:pt x="131928" y="2094333"/>
                </a:lnTo>
                <a:lnTo>
                  <a:pt x="134723" y="2134762"/>
                </a:lnTo>
                <a:lnTo>
                  <a:pt x="143303" y="2173442"/>
                </a:lnTo>
                <a:lnTo>
                  <a:pt x="160694" y="2209207"/>
                </a:lnTo>
                <a:lnTo>
                  <a:pt x="187561" y="2238755"/>
                </a:lnTo>
                <a:lnTo>
                  <a:pt x="220384" y="2258908"/>
                </a:lnTo>
                <a:lnTo>
                  <a:pt x="257014" y="2270435"/>
                </a:lnTo>
                <a:lnTo>
                  <a:pt x="295302" y="2274106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654608" y="7663697"/>
            <a:ext cx="3175635" cy="399415"/>
          </a:xfrm>
          <a:custGeom>
            <a:avLst/>
            <a:gdLst/>
            <a:ahLst/>
            <a:cxnLst/>
            <a:rect l="l" t="t" r="r" b="b"/>
            <a:pathLst>
              <a:path w="3175634" h="399415">
                <a:moveTo>
                  <a:pt x="2975863" y="399080"/>
                </a:moveTo>
                <a:lnTo>
                  <a:pt x="199667" y="399080"/>
                </a:lnTo>
                <a:lnTo>
                  <a:pt x="153885" y="393810"/>
                </a:lnTo>
                <a:lnTo>
                  <a:pt x="111858" y="378798"/>
                </a:lnTo>
                <a:lnTo>
                  <a:pt x="74785" y="355243"/>
                </a:lnTo>
                <a:lnTo>
                  <a:pt x="43864" y="324342"/>
                </a:lnTo>
                <a:lnTo>
                  <a:pt x="20294" y="287292"/>
                </a:lnTo>
                <a:lnTo>
                  <a:pt x="5273" y="245292"/>
                </a:lnTo>
                <a:lnTo>
                  <a:pt x="0" y="199540"/>
                </a:lnTo>
                <a:lnTo>
                  <a:pt x="5273" y="153787"/>
                </a:lnTo>
                <a:lnTo>
                  <a:pt x="20294" y="111787"/>
                </a:lnTo>
                <a:lnTo>
                  <a:pt x="43864" y="74737"/>
                </a:lnTo>
                <a:lnTo>
                  <a:pt x="74785" y="43836"/>
                </a:lnTo>
                <a:lnTo>
                  <a:pt x="111858" y="20281"/>
                </a:lnTo>
                <a:lnTo>
                  <a:pt x="153885" y="5269"/>
                </a:lnTo>
                <a:lnTo>
                  <a:pt x="199667" y="0"/>
                </a:lnTo>
                <a:lnTo>
                  <a:pt x="2975863" y="0"/>
                </a:lnTo>
                <a:lnTo>
                  <a:pt x="3014998" y="3869"/>
                </a:lnTo>
                <a:lnTo>
                  <a:pt x="3052273" y="15189"/>
                </a:lnTo>
                <a:lnTo>
                  <a:pt x="3086639" y="33525"/>
                </a:lnTo>
                <a:lnTo>
                  <a:pt x="3117049" y="58443"/>
                </a:lnTo>
                <a:lnTo>
                  <a:pt x="3141984" y="88835"/>
                </a:lnTo>
                <a:lnTo>
                  <a:pt x="3160332" y="123179"/>
                </a:lnTo>
                <a:lnTo>
                  <a:pt x="3171658" y="160429"/>
                </a:lnTo>
                <a:lnTo>
                  <a:pt x="3175530" y="199540"/>
                </a:lnTo>
                <a:lnTo>
                  <a:pt x="3171658" y="238650"/>
                </a:lnTo>
                <a:lnTo>
                  <a:pt x="3160332" y="275900"/>
                </a:lnTo>
                <a:lnTo>
                  <a:pt x="3141984" y="310244"/>
                </a:lnTo>
                <a:lnTo>
                  <a:pt x="3117049" y="340636"/>
                </a:lnTo>
                <a:lnTo>
                  <a:pt x="3086639" y="365555"/>
                </a:lnTo>
                <a:lnTo>
                  <a:pt x="3052273" y="383891"/>
                </a:lnTo>
                <a:lnTo>
                  <a:pt x="3014998" y="395210"/>
                </a:lnTo>
                <a:lnTo>
                  <a:pt x="2975863" y="3990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740286" y="7677548"/>
            <a:ext cx="3002280" cy="60208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MODELOS RETICULARES</a:t>
            </a:r>
            <a:endParaRPr sz="1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1376548" y="7452997"/>
            <a:ext cx="295910" cy="2274570"/>
          </a:xfrm>
          <a:custGeom>
            <a:avLst/>
            <a:gdLst/>
            <a:ahLst/>
            <a:cxnLst/>
            <a:rect l="l" t="t" r="r" b="b"/>
            <a:pathLst>
              <a:path w="295909" h="2274570">
                <a:moveTo>
                  <a:pt x="0" y="1137053"/>
                </a:moveTo>
                <a:lnTo>
                  <a:pt x="39999" y="1124985"/>
                </a:lnTo>
                <a:lnTo>
                  <a:pt x="74548" y="1104014"/>
                </a:lnTo>
                <a:lnTo>
                  <a:pt x="102147" y="1074800"/>
                </a:lnTo>
                <a:lnTo>
                  <a:pt x="121297" y="1038003"/>
                </a:lnTo>
                <a:lnTo>
                  <a:pt x="131948" y="994715"/>
                </a:lnTo>
                <a:lnTo>
                  <a:pt x="136587" y="947674"/>
                </a:lnTo>
                <a:lnTo>
                  <a:pt x="137528" y="900013"/>
                </a:lnTo>
                <a:lnTo>
                  <a:pt x="137085" y="854866"/>
                </a:lnTo>
                <a:lnTo>
                  <a:pt x="136648" y="802026"/>
                </a:lnTo>
                <a:lnTo>
                  <a:pt x="136211" y="749186"/>
                </a:lnTo>
                <a:lnTo>
                  <a:pt x="135774" y="696346"/>
                </a:lnTo>
                <a:lnTo>
                  <a:pt x="135338" y="643505"/>
                </a:lnTo>
                <a:lnTo>
                  <a:pt x="134903" y="590665"/>
                </a:lnTo>
                <a:lnTo>
                  <a:pt x="134468" y="537825"/>
                </a:lnTo>
                <a:lnTo>
                  <a:pt x="134034" y="484985"/>
                </a:lnTo>
                <a:lnTo>
                  <a:pt x="133602" y="432145"/>
                </a:lnTo>
                <a:lnTo>
                  <a:pt x="133171" y="379305"/>
                </a:lnTo>
                <a:lnTo>
                  <a:pt x="132741" y="326464"/>
                </a:lnTo>
                <a:lnTo>
                  <a:pt x="132314" y="273624"/>
                </a:lnTo>
                <a:lnTo>
                  <a:pt x="131888" y="220784"/>
                </a:lnTo>
                <a:lnTo>
                  <a:pt x="131928" y="179772"/>
                </a:lnTo>
                <a:lnTo>
                  <a:pt x="134723" y="139344"/>
                </a:lnTo>
                <a:lnTo>
                  <a:pt x="143303" y="100664"/>
                </a:lnTo>
                <a:lnTo>
                  <a:pt x="160694" y="64899"/>
                </a:lnTo>
                <a:lnTo>
                  <a:pt x="187561" y="35351"/>
                </a:lnTo>
                <a:lnTo>
                  <a:pt x="220384" y="15198"/>
                </a:lnTo>
                <a:lnTo>
                  <a:pt x="257014" y="3671"/>
                </a:lnTo>
                <a:lnTo>
                  <a:pt x="295302" y="0"/>
                </a:lnTo>
              </a:path>
              <a:path w="295909" h="2274570">
                <a:moveTo>
                  <a:pt x="0" y="1137053"/>
                </a:moveTo>
                <a:lnTo>
                  <a:pt x="39999" y="1149121"/>
                </a:lnTo>
                <a:lnTo>
                  <a:pt x="74548" y="1170092"/>
                </a:lnTo>
                <a:lnTo>
                  <a:pt x="102147" y="1199306"/>
                </a:lnTo>
                <a:lnTo>
                  <a:pt x="121297" y="1236102"/>
                </a:lnTo>
                <a:lnTo>
                  <a:pt x="131948" y="1279391"/>
                </a:lnTo>
                <a:lnTo>
                  <a:pt x="136587" y="1326432"/>
                </a:lnTo>
                <a:lnTo>
                  <a:pt x="137528" y="1374093"/>
                </a:lnTo>
                <a:lnTo>
                  <a:pt x="137085" y="1419239"/>
                </a:lnTo>
                <a:lnTo>
                  <a:pt x="136648" y="1472079"/>
                </a:lnTo>
                <a:lnTo>
                  <a:pt x="136211" y="1524920"/>
                </a:lnTo>
                <a:lnTo>
                  <a:pt x="135774" y="1577760"/>
                </a:lnTo>
                <a:lnTo>
                  <a:pt x="135338" y="1630600"/>
                </a:lnTo>
                <a:lnTo>
                  <a:pt x="134903" y="1683440"/>
                </a:lnTo>
                <a:lnTo>
                  <a:pt x="134468" y="1736280"/>
                </a:lnTo>
                <a:lnTo>
                  <a:pt x="134034" y="1789120"/>
                </a:lnTo>
                <a:lnTo>
                  <a:pt x="133602" y="1841961"/>
                </a:lnTo>
                <a:lnTo>
                  <a:pt x="133171" y="1894801"/>
                </a:lnTo>
                <a:lnTo>
                  <a:pt x="132741" y="1947641"/>
                </a:lnTo>
                <a:lnTo>
                  <a:pt x="132314" y="2000481"/>
                </a:lnTo>
                <a:lnTo>
                  <a:pt x="131888" y="2053321"/>
                </a:lnTo>
                <a:lnTo>
                  <a:pt x="131928" y="2094333"/>
                </a:lnTo>
                <a:lnTo>
                  <a:pt x="134723" y="2134762"/>
                </a:lnTo>
                <a:lnTo>
                  <a:pt x="143303" y="2173442"/>
                </a:lnTo>
                <a:lnTo>
                  <a:pt x="160694" y="2209207"/>
                </a:lnTo>
                <a:lnTo>
                  <a:pt x="187561" y="2238755"/>
                </a:lnTo>
                <a:lnTo>
                  <a:pt x="220384" y="2258907"/>
                </a:lnTo>
                <a:lnTo>
                  <a:pt x="257014" y="2270435"/>
                </a:lnTo>
                <a:lnTo>
                  <a:pt x="295302" y="2274106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766879" y="877330"/>
            <a:ext cx="1033144" cy="7954645"/>
          </a:xfrm>
          <a:custGeom>
            <a:avLst/>
            <a:gdLst/>
            <a:ahLst/>
            <a:cxnLst/>
            <a:rect l="l" t="t" r="r" b="b"/>
            <a:pathLst>
              <a:path w="1033145" h="7954645">
                <a:moveTo>
                  <a:pt x="0" y="3977088"/>
                </a:moveTo>
                <a:lnTo>
                  <a:pt x="48432" y="3966636"/>
                </a:lnTo>
                <a:lnTo>
                  <a:pt x="95134" y="3952545"/>
                </a:lnTo>
                <a:lnTo>
                  <a:pt x="139910" y="3934903"/>
                </a:lnTo>
                <a:lnTo>
                  <a:pt x="182566" y="3913797"/>
                </a:lnTo>
                <a:lnTo>
                  <a:pt x="222909" y="3889312"/>
                </a:lnTo>
                <a:lnTo>
                  <a:pt x="260745" y="3861536"/>
                </a:lnTo>
                <a:lnTo>
                  <a:pt x="295879" y="3830555"/>
                </a:lnTo>
                <a:lnTo>
                  <a:pt x="328118" y="3796455"/>
                </a:lnTo>
                <a:lnTo>
                  <a:pt x="357267" y="3759323"/>
                </a:lnTo>
                <a:lnTo>
                  <a:pt x="383133" y="3719247"/>
                </a:lnTo>
                <a:lnTo>
                  <a:pt x="405521" y="3676311"/>
                </a:lnTo>
                <a:lnTo>
                  <a:pt x="424238" y="3630604"/>
                </a:lnTo>
                <a:lnTo>
                  <a:pt x="438422" y="3586073"/>
                </a:lnTo>
                <a:lnTo>
                  <a:pt x="450085" y="3539584"/>
                </a:lnTo>
                <a:lnTo>
                  <a:pt x="459462" y="3491453"/>
                </a:lnTo>
                <a:lnTo>
                  <a:pt x="466791" y="3442001"/>
                </a:lnTo>
                <a:lnTo>
                  <a:pt x="472306" y="3391545"/>
                </a:lnTo>
                <a:lnTo>
                  <a:pt x="476245" y="3340404"/>
                </a:lnTo>
                <a:lnTo>
                  <a:pt x="478843" y="3288898"/>
                </a:lnTo>
                <a:lnTo>
                  <a:pt x="480336" y="3237345"/>
                </a:lnTo>
                <a:lnTo>
                  <a:pt x="480960" y="3186063"/>
                </a:lnTo>
                <a:lnTo>
                  <a:pt x="480952" y="3135372"/>
                </a:lnTo>
                <a:lnTo>
                  <a:pt x="480547" y="3085589"/>
                </a:lnTo>
                <a:lnTo>
                  <a:pt x="479981" y="3037035"/>
                </a:lnTo>
                <a:lnTo>
                  <a:pt x="479491" y="2990027"/>
                </a:lnTo>
                <a:lnTo>
                  <a:pt x="479075" y="2939623"/>
                </a:lnTo>
                <a:lnTo>
                  <a:pt x="478659" y="2889219"/>
                </a:lnTo>
                <a:lnTo>
                  <a:pt x="478243" y="2838815"/>
                </a:lnTo>
                <a:lnTo>
                  <a:pt x="477828" y="2788412"/>
                </a:lnTo>
                <a:lnTo>
                  <a:pt x="477412" y="2738008"/>
                </a:lnTo>
                <a:lnTo>
                  <a:pt x="476997" y="2687605"/>
                </a:lnTo>
                <a:lnTo>
                  <a:pt x="476582" y="2637201"/>
                </a:lnTo>
                <a:lnTo>
                  <a:pt x="476166" y="2586798"/>
                </a:lnTo>
                <a:lnTo>
                  <a:pt x="475751" y="2536395"/>
                </a:lnTo>
                <a:lnTo>
                  <a:pt x="475336" y="2485992"/>
                </a:lnTo>
                <a:lnTo>
                  <a:pt x="474922" y="2435589"/>
                </a:lnTo>
                <a:lnTo>
                  <a:pt x="474507" y="2385187"/>
                </a:lnTo>
                <a:lnTo>
                  <a:pt x="474092" y="2334784"/>
                </a:lnTo>
                <a:lnTo>
                  <a:pt x="473677" y="2284381"/>
                </a:lnTo>
                <a:lnTo>
                  <a:pt x="473263" y="2233979"/>
                </a:lnTo>
                <a:lnTo>
                  <a:pt x="472848" y="2183576"/>
                </a:lnTo>
                <a:lnTo>
                  <a:pt x="472434" y="2133174"/>
                </a:lnTo>
                <a:lnTo>
                  <a:pt x="472019" y="2082771"/>
                </a:lnTo>
                <a:lnTo>
                  <a:pt x="471605" y="2032369"/>
                </a:lnTo>
                <a:lnTo>
                  <a:pt x="471190" y="1981966"/>
                </a:lnTo>
                <a:lnTo>
                  <a:pt x="470776" y="1931564"/>
                </a:lnTo>
                <a:lnTo>
                  <a:pt x="470361" y="1881161"/>
                </a:lnTo>
                <a:lnTo>
                  <a:pt x="469947" y="1830759"/>
                </a:lnTo>
                <a:lnTo>
                  <a:pt x="469533" y="1780356"/>
                </a:lnTo>
                <a:lnTo>
                  <a:pt x="469118" y="1729954"/>
                </a:lnTo>
                <a:lnTo>
                  <a:pt x="468704" y="1679552"/>
                </a:lnTo>
                <a:lnTo>
                  <a:pt x="468289" y="1629149"/>
                </a:lnTo>
                <a:lnTo>
                  <a:pt x="467875" y="1578747"/>
                </a:lnTo>
                <a:lnTo>
                  <a:pt x="467460" y="1528344"/>
                </a:lnTo>
                <a:lnTo>
                  <a:pt x="467045" y="1477941"/>
                </a:lnTo>
                <a:lnTo>
                  <a:pt x="466631" y="1427539"/>
                </a:lnTo>
                <a:lnTo>
                  <a:pt x="466216" y="1377136"/>
                </a:lnTo>
                <a:lnTo>
                  <a:pt x="465801" y="1326733"/>
                </a:lnTo>
                <a:lnTo>
                  <a:pt x="465386" y="1276330"/>
                </a:lnTo>
                <a:lnTo>
                  <a:pt x="464971" y="1225927"/>
                </a:lnTo>
                <a:lnTo>
                  <a:pt x="464556" y="1175524"/>
                </a:lnTo>
                <a:lnTo>
                  <a:pt x="464141" y="1125121"/>
                </a:lnTo>
                <a:lnTo>
                  <a:pt x="463726" y="1074718"/>
                </a:lnTo>
                <a:lnTo>
                  <a:pt x="463311" y="1024315"/>
                </a:lnTo>
                <a:lnTo>
                  <a:pt x="462895" y="973911"/>
                </a:lnTo>
                <a:lnTo>
                  <a:pt x="462480" y="923508"/>
                </a:lnTo>
                <a:lnTo>
                  <a:pt x="462064" y="873104"/>
                </a:lnTo>
                <a:lnTo>
                  <a:pt x="461648" y="822700"/>
                </a:lnTo>
                <a:lnTo>
                  <a:pt x="461232" y="772296"/>
                </a:lnTo>
                <a:lnTo>
                  <a:pt x="460826" y="720173"/>
                </a:lnTo>
                <a:lnTo>
                  <a:pt x="460807" y="667974"/>
                </a:lnTo>
                <a:lnTo>
                  <a:pt x="461682" y="615894"/>
                </a:lnTo>
                <a:lnTo>
                  <a:pt x="463961" y="564129"/>
                </a:lnTo>
                <a:lnTo>
                  <a:pt x="468152" y="512875"/>
                </a:lnTo>
                <a:lnTo>
                  <a:pt x="474765" y="462326"/>
                </a:lnTo>
                <a:lnTo>
                  <a:pt x="484309" y="412679"/>
                </a:lnTo>
                <a:lnTo>
                  <a:pt x="497291" y="364129"/>
                </a:lnTo>
                <a:lnTo>
                  <a:pt x="514222" y="316871"/>
                </a:lnTo>
                <a:lnTo>
                  <a:pt x="535610" y="271102"/>
                </a:lnTo>
                <a:lnTo>
                  <a:pt x="561964" y="227017"/>
                </a:lnTo>
                <a:lnTo>
                  <a:pt x="593251" y="185464"/>
                </a:lnTo>
                <a:lnTo>
                  <a:pt x="627922" y="148482"/>
                </a:lnTo>
                <a:lnTo>
                  <a:pt x="665616" y="115942"/>
                </a:lnTo>
                <a:lnTo>
                  <a:pt x="705972" y="87713"/>
                </a:lnTo>
                <a:lnTo>
                  <a:pt x="748631" y="63667"/>
                </a:lnTo>
                <a:lnTo>
                  <a:pt x="793231" y="43675"/>
                </a:lnTo>
                <a:lnTo>
                  <a:pt x="839412" y="27607"/>
                </a:lnTo>
                <a:lnTo>
                  <a:pt x="886813" y="15335"/>
                </a:lnTo>
                <a:lnTo>
                  <a:pt x="935074" y="6729"/>
                </a:lnTo>
                <a:lnTo>
                  <a:pt x="983834" y="1660"/>
                </a:lnTo>
                <a:lnTo>
                  <a:pt x="1032732" y="0"/>
                </a:lnTo>
              </a:path>
              <a:path w="1033145" h="7954645">
                <a:moveTo>
                  <a:pt x="0" y="3977088"/>
                </a:moveTo>
                <a:lnTo>
                  <a:pt x="48432" y="3987541"/>
                </a:lnTo>
                <a:lnTo>
                  <a:pt x="95134" y="4001631"/>
                </a:lnTo>
                <a:lnTo>
                  <a:pt x="139910" y="4019273"/>
                </a:lnTo>
                <a:lnTo>
                  <a:pt x="182566" y="4040380"/>
                </a:lnTo>
                <a:lnTo>
                  <a:pt x="222909" y="4064864"/>
                </a:lnTo>
                <a:lnTo>
                  <a:pt x="260745" y="4092641"/>
                </a:lnTo>
                <a:lnTo>
                  <a:pt x="295879" y="4123622"/>
                </a:lnTo>
                <a:lnTo>
                  <a:pt x="328118" y="4157722"/>
                </a:lnTo>
                <a:lnTo>
                  <a:pt x="357267" y="4194853"/>
                </a:lnTo>
                <a:lnTo>
                  <a:pt x="383133" y="4234930"/>
                </a:lnTo>
                <a:lnTo>
                  <a:pt x="405521" y="4277865"/>
                </a:lnTo>
                <a:lnTo>
                  <a:pt x="424238" y="4323573"/>
                </a:lnTo>
                <a:lnTo>
                  <a:pt x="438422" y="4368104"/>
                </a:lnTo>
                <a:lnTo>
                  <a:pt x="450085" y="4414593"/>
                </a:lnTo>
                <a:lnTo>
                  <a:pt x="459462" y="4462724"/>
                </a:lnTo>
                <a:lnTo>
                  <a:pt x="466791" y="4512176"/>
                </a:lnTo>
                <a:lnTo>
                  <a:pt x="472306" y="4562632"/>
                </a:lnTo>
                <a:lnTo>
                  <a:pt x="476245" y="4613772"/>
                </a:lnTo>
                <a:lnTo>
                  <a:pt x="478843" y="4665279"/>
                </a:lnTo>
                <a:lnTo>
                  <a:pt x="480336" y="4716832"/>
                </a:lnTo>
                <a:lnTo>
                  <a:pt x="480960" y="4768114"/>
                </a:lnTo>
                <a:lnTo>
                  <a:pt x="480952" y="4818805"/>
                </a:lnTo>
                <a:lnTo>
                  <a:pt x="480547" y="4868587"/>
                </a:lnTo>
                <a:lnTo>
                  <a:pt x="479981" y="4917142"/>
                </a:lnTo>
                <a:lnTo>
                  <a:pt x="479491" y="4964150"/>
                </a:lnTo>
                <a:lnTo>
                  <a:pt x="479075" y="5014554"/>
                </a:lnTo>
                <a:lnTo>
                  <a:pt x="478659" y="5064958"/>
                </a:lnTo>
                <a:lnTo>
                  <a:pt x="478243" y="5115362"/>
                </a:lnTo>
                <a:lnTo>
                  <a:pt x="477828" y="5165765"/>
                </a:lnTo>
                <a:lnTo>
                  <a:pt x="477412" y="5216169"/>
                </a:lnTo>
                <a:lnTo>
                  <a:pt x="476997" y="5266572"/>
                </a:lnTo>
                <a:lnTo>
                  <a:pt x="476582" y="5316975"/>
                </a:lnTo>
                <a:lnTo>
                  <a:pt x="476166" y="5367379"/>
                </a:lnTo>
                <a:lnTo>
                  <a:pt x="475751" y="5417782"/>
                </a:lnTo>
                <a:lnTo>
                  <a:pt x="475336" y="5468185"/>
                </a:lnTo>
                <a:lnTo>
                  <a:pt x="474922" y="5518587"/>
                </a:lnTo>
                <a:lnTo>
                  <a:pt x="474507" y="5568990"/>
                </a:lnTo>
                <a:lnTo>
                  <a:pt x="474092" y="5619393"/>
                </a:lnTo>
                <a:lnTo>
                  <a:pt x="473677" y="5669796"/>
                </a:lnTo>
                <a:lnTo>
                  <a:pt x="473263" y="5720198"/>
                </a:lnTo>
                <a:lnTo>
                  <a:pt x="472848" y="5770601"/>
                </a:lnTo>
                <a:lnTo>
                  <a:pt x="472434" y="5821003"/>
                </a:lnTo>
                <a:lnTo>
                  <a:pt x="472019" y="5871406"/>
                </a:lnTo>
                <a:lnTo>
                  <a:pt x="471605" y="5921808"/>
                </a:lnTo>
                <a:lnTo>
                  <a:pt x="471190" y="5972211"/>
                </a:lnTo>
                <a:lnTo>
                  <a:pt x="470776" y="6022613"/>
                </a:lnTo>
                <a:lnTo>
                  <a:pt x="470361" y="6073016"/>
                </a:lnTo>
                <a:lnTo>
                  <a:pt x="469947" y="6123418"/>
                </a:lnTo>
                <a:lnTo>
                  <a:pt x="469533" y="6173820"/>
                </a:lnTo>
                <a:lnTo>
                  <a:pt x="469118" y="6224223"/>
                </a:lnTo>
                <a:lnTo>
                  <a:pt x="468704" y="6274625"/>
                </a:lnTo>
                <a:lnTo>
                  <a:pt x="468289" y="6325028"/>
                </a:lnTo>
                <a:lnTo>
                  <a:pt x="467875" y="6375430"/>
                </a:lnTo>
                <a:lnTo>
                  <a:pt x="467460" y="6425833"/>
                </a:lnTo>
                <a:lnTo>
                  <a:pt x="467045" y="6476235"/>
                </a:lnTo>
                <a:lnTo>
                  <a:pt x="466631" y="6526638"/>
                </a:lnTo>
                <a:lnTo>
                  <a:pt x="466216" y="6577041"/>
                </a:lnTo>
                <a:lnTo>
                  <a:pt x="465801" y="6627444"/>
                </a:lnTo>
                <a:lnTo>
                  <a:pt x="465386" y="6677846"/>
                </a:lnTo>
                <a:lnTo>
                  <a:pt x="464971" y="6728249"/>
                </a:lnTo>
                <a:lnTo>
                  <a:pt x="464556" y="6778652"/>
                </a:lnTo>
                <a:lnTo>
                  <a:pt x="464141" y="6829056"/>
                </a:lnTo>
                <a:lnTo>
                  <a:pt x="463726" y="6879459"/>
                </a:lnTo>
                <a:lnTo>
                  <a:pt x="463311" y="6929862"/>
                </a:lnTo>
                <a:lnTo>
                  <a:pt x="462895" y="6980265"/>
                </a:lnTo>
                <a:lnTo>
                  <a:pt x="462480" y="7030669"/>
                </a:lnTo>
                <a:lnTo>
                  <a:pt x="462064" y="7081073"/>
                </a:lnTo>
                <a:lnTo>
                  <a:pt x="461648" y="7131477"/>
                </a:lnTo>
                <a:lnTo>
                  <a:pt x="461232" y="7181881"/>
                </a:lnTo>
                <a:lnTo>
                  <a:pt x="460826" y="7234003"/>
                </a:lnTo>
                <a:lnTo>
                  <a:pt x="460807" y="7286202"/>
                </a:lnTo>
                <a:lnTo>
                  <a:pt x="461682" y="7338282"/>
                </a:lnTo>
                <a:lnTo>
                  <a:pt x="463961" y="7390047"/>
                </a:lnTo>
                <a:lnTo>
                  <a:pt x="468152" y="7441302"/>
                </a:lnTo>
                <a:lnTo>
                  <a:pt x="474765" y="7491851"/>
                </a:lnTo>
                <a:lnTo>
                  <a:pt x="484309" y="7541498"/>
                </a:lnTo>
                <a:lnTo>
                  <a:pt x="497291" y="7590048"/>
                </a:lnTo>
                <a:lnTo>
                  <a:pt x="514222" y="7637305"/>
                </a:lnTo>
                <a:lnTo>
                  <a:pt x="535610" y="7683075"/>
                </a:lnTo>
                <a:lnTo>
                  <a:pt x="561964" y="7727160"/>
                </a:lnTo>
                <a:lnTo>
                  <a:pt x="593251" y="7768712"/>
                </a:lnTo>
                <a:lnTo>
                  <a:pt x="627922" y="7805694"/>
                </a:lnTo>
                <a:lnTo>
                  <a:pt x="665616" y="7838235"/>
                </a:lnTo>
                <a:lnTo>
                  <a:pt x="705972" y="7866464"/>
                </a:lnTo>
                <a:lnTo>
                  <a:pt x="748631" y="7890509"/>
                </a:lnTo>
                <a:lnTo>
                  <a:pt x="793231" y="7910502"/>
                </a:lnTo>
                <a:lnTo>
                  <a:pt x="839412" y="7926569"/>
                </a:lnTo>
                <a:lnTo>
                  <a:pt x="886813" y="7938841"/>
                </a:lnTo>
                <a:lnTo>
                  <a:pt x="935074" y="7947447"/>
                </a:lnTo>
                <a:lnTo>
                  <a:pt x="983834" y="7952516"/>
                </a:lnTo>
                <a:lnTo>
                  <a:pt x="1032732" y="795417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object 2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64193" y="2222850"/>
            <a:ext cx="77616" cy="77616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15660783" y="3750874"/>
            <a:ext cx="2357120" cy="260985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45085">
              <a:lnSpc>
                <a:spcPts val="1830"/>
              </a:lnSpc>
              <a:spcBef>
                <a:spcPts val="310"/>
              </a:spcBef>
            </a:pPr>
            <a:r>
              <a:rPr sz="16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Aplicado a un partido de  Tenis, donde uno de los  participantes realiza su  saque, mientras el otro  espera la pelota para  responder.</a:t>
            </a:r>
            <a:endParaRPr sz="165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ts val="1830"/>
              </a:lnSpc>
              <a:spcBef>
                <a:spcPts val="25"/>
              </a:spcBef>
            </a:pPr>
            <a:r>
              <a:rPr sz="16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Así, el jugador envía un  mensaje y el otro espera  para responder tal que la  comunicación va de una  persona a otra.</a:t>
            </a:r>
            <a:endParaRPr sz="16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5237145" y="3937428"/>
            <a:ext cx="295910" cy="2274570"/>
          </a:xfrm>
          <a:custGeom>
            <a:avLst/>
            <a:gdLst/>
            <a:ahLst/>
            <a:cxnLst/>
            <a:rect l="l" t="t" r="r" b="b"/>
            <a:pathLst>
              <a:path w="295909" h="2274570">
                <a:moveTo>
                  <a:pt x="0" y="1137053"/>
                </a:moveTo>
                <a:lnTo>
                  <a:pt x="39999" y="1124985"/>
                </a:lnTo>
                <a:lnTo>
                  <a:pt x="74548" y="1104014"/>
                </a:lnTo>
                <a:lnTo>
                  <a:pt x="102147" y="1074800"/>
                </a:lnTo>
                <a:lnTo>
                  <a:pt x="121297" y="1038004"/>
                </a:lnTo>
                <a:lnTo>
                  <a:pt x="131948" y="994715"/>
                </a:lnTo>
                <a:lnTo>
                  <a:pt x="136587" y="947674"/>
                </a:lnTo>
                <a:lnTo>
                  <a:pt x="137528" y="900013"/>
                </a:lnTo>
                <a:lnTo>
                  <a:pt x="137085" y="854866"/>
                </a:lnTo>
                <a:lnTo>
                  <a:pt x="136648" y="802026"/>
                </a:lnTo>
                <a:lnTo>
                  <a:pt x="136211" y="749186"/>
                </a:lnTo>
                <a:lnTo>
                  <a:pt x="135774" y="696346"/>
                </a:lnTo>
                <a:lnTo>
                  <a:pt x="135338" y="643505"/>
                </a:lnTo>
                <a:lnTo>
                  <a:pt x="134903" y="590665"/>
                </a:lnTo>
                <a:lnTo>
                  <a:pt x="134468" y="537825"/>
                </a:lnTo>
                <a:lnTo>
                  <a:pt x="134034" y="484985"/>
                </a:lnTo>
                <a:lnTo>
                  <a:pt x="133602" y="432145"/>
                </a:lnTo>
                <a:lnTo>
                  <a:pt x="133171" y="379305"/>
                </a:lnTo>
                <a:lnTo>
                  <a:pt x="132741" y="326465"/>
                </a:lnTo>
                <a:lnTo>
                  <a:pt x="132314" y="273624"/>
                </a:lnTo>
                <a:lnTo>
                  <a:pt x="131888" y="220784"/>
                </a:lnTo>
                <a:lnTo>
                  <a:pt x="131928" y="179773"/>
                </a:lnTo>
                <a:lnTo>
                  <a:pt x="134723" y="139344"/>
                </a:lnTo>
                <a:lnTo>
                  <a:pt x="143303" y="100664"/>
                </a:lnTo>
                <a:lnTo>
                  <a:pt x="160694" y="64899"/>
                </a:lnTo>
                <a:lnTo>
                  <a:pt x="187561" y="35351"/>
                </a:lnTo>
                <a:lnTo>
                  <a:pt x="220384" y="15198"/>
                </a:lnTo>
                <a:lnTo>
                  <a:pt x="257014" y="3671"/>
                </a:lnTo>
                <a:lnTo>
                  <a:pt x="295302" y="0"/>
                </a:lnTo>
              </a:path>
              <a:path w="295909" h="2274570">
                <a:moveTo>
                  <a:pt x="0" y="1137053"/>
                </a:moveTo>
                <a:lnTo>
                  <a:pt x="39999" y="1149121"/>
                </a:lnTo>
                <a:lnTo>
                  <a:pt x="74548" y="1170092"/>
                </a:lnTo>
                <a:lnTo>
                  <a:pt x="102147" y="1199306"/>
                </a:lnTo>
                <a:lnTo>
                  <a:pt x="121297" y="1236103"/>
                </a:lnTo>
                <a:lnTo>
                  <a:pt x="131948" y="1279391"/>
                </a:lnTo>
                <a:lnTo>
                  <a:pt x="136587" y="1326432"/>
                </a:lnTo>
                <a:lnTo>
                  <a:pt x="137528" y="1374093"/>
                </a:lnTo>
                <a:lnTo>
                  <a:pt x="137085" y="1419240"/>
                </a:lnTo>
                <a:lnTo>
                  <a:pt x="136648" y="1472080"/>
                </a:lnTo>
                <a:lnTo>
                  <a:pt x="136211" y="1524920"/>
                </a:lnTo>
                <a:lnTo>
                  <a:pt x="135774" y="1577760"/>
                </a:lnTo>
                <a:lnTo>
                  <a:pt x="135338" y="1630600"/>
                </a:lnTo>
                <a:lnTo>
                  <a:pt x="134903" y="1683441"/>
                </a:lnTo>
                <a:lnTo>
                  <a:pt x="134468" y="1736281"/>
                </a:lnTo>
                <a:lnTo>
                  <a:pt x="134034" y="1789121"/>
                </a:lnTo>
                <a:lnTo>
                  <a:pt x="133602" y="1841961"/>
                </a:lnTo>
                <a:lnTo>
                  <a:pt x="133171" y="1894801"/>
                </a:lnTo>
                <a:lnTo>
                  <a:pt x="132741" y="1947641"/>
                </a:lnTo>
                <a:lnTo>
                  <a:pt x="132314" y="2000482"/>
                </a:lnTo>
                <a:lnTo>
                  <a:pt x="131888" y="2053322"/>
                </a:lnTo>
                <a:lnTo>
                  <a:pt x="131928" y="2094333"/>
                </a:lnTo>
                <a:lnTo>
                  <a:pt x="134723" y="2134762"/>
                </a:lnTo>
                <a:lnTo>
                  <a:pt x="143303" y="2173442"/>
                </a:lnTo>
                <a:lnTo>
                  <a:pt x="160694" y="2209207"/>
                </a:lnTo>
                <a:lnTo>
                  <a:pt x="187561" y="2238755"/>
                </a:lnTo>
                <a:lnTo>
                  <a:pt x="220384" y="2258908"/>
                </a:lnTo>
                <a:lnTo>
                  <a:pt x="257014" y="2270435"/>
                </a:lnTo>
                <a:lnTo>
                  <a:pt x="295302" y="2274106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5660783" y="978233"/>
            <a:ext cx="2235200" cy="191135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ts val="1830"/>
              </a:lnSpc>
              <a:spcBef>
                <a:spcPts val="310"/>
              </a:spcBef>
            </a:pPr>
            <a:r>
              <a:rPr sz="16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la comunicación  por radio, las canciones  se reproducen y los  anuncios se entregan  del </a:t>
            </a:r>
            <a:r>
              <a:rPr sz="16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emisor al receptor</a:t>
            </a:r>
            <a:r>
              <a:rPr sz="16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quien simplemente  asimila el contenido  que se proporciona.</a:t>
            </a:r>
            <a:endParaRPr sz="16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15224693" y="763633"/>
            <a:ext cx="295910" cy="2274570"/>
          </a:xfrm>
          <a:custGeom>
            <a:avLst/>
            <a:gdLst/>
            <a:ahLst/>
            <a:cxnLst/>
            <a:rect l="l" t="t" r="r" b="b"/>
            <a:pathLst>
              <a:path w="295909" h="2274570">
                <a:moveTo>
                  <a:pt x="0" y="1137053"/>
                </a:moveTo>
                <a:lnTo>
                  <a:pt x="39999" y="1124985"/>
                </a:lnTo>
                <a:lnTo>
                  <a:pt x="74548" y="1104014"/>
                </a:lnTo>
                <a:lnTo>
                  <a:pt x="102147" y="1074800"/>
                </a:lnTo>
                <a:lnTo>
                  <a:pt x="121297" y="1038004"/>
                </a:lnTo>
                <a:lnTo>
                  <a:pt x="131948" y="994715"/>
                </a:lnTo>
                <a:lnTo>
                  <a:pt x="136587" y="947674"/>
                </a:lnTo>
                <a:lnTo>
                  <a:pt x="137528" y="900013"/>
                </a:lnTo>
                <a:lnTo>
                  <a:pt x="137085" y="854866"/>
                </a:lnTo>
                <a:lnTo>
                  <a:pt x="136648" y="802026"/>
                </a:lnTo>
                <a:lnTo>
                  <a:pt x="136211" y="749186"/>
                </a:lnTo>
                <a:lnTo>
                  <a:pt x="135774" y="696346"/>
                </a:lnTo>
                <a:lnTo>
                  <a:pt x="135338" y="643506"/>
                </a:lnTo>
                <a:lnTo>
                  <a:pt x="134903" y="590665"/>
                </a:lnTo>
                <a:lnTo>
                  <a:pt x="134468" y="537825"/>
                </a:lnTo>
                <a:lnTo>
                  <a:pt x="134034" y="484985"/>
                </a:lnTo>
                <a:lnTo>
                  <a:pt x="133602" y="432145"/>
                </a:lnTo>
                <a:lnTo>
                  <a:pt x="133171" y="379305"/>
                </a:lnTo>
                <a:lnTo>
                  <a:pt x="132741" y="326465"/>
                </a:lnTo>
                <a:lnTo>
                  <a:pt x="132314" y="273624"/>
                </a:lnTo>
                <a:lnTo>
                  <a:pt x="131888" y="220784"/>
                </a:lnTo>
                <a:lnTo>
                  <a:pt x="131928" y="179773"/>
                </a:lnTo>
                <a:lnTo>
                  <a:pt x="134723" y="139344"/>
                </a:lnTo>
                <a:lnTo>
                  <a:pt x="143303" y="100664"/>
                </a:lnTo>
                <a:lnTo>
                  <a:pt x="160694" y="64899"/>
                </a:lnTo>
                <a:lnTo>
                  <a:pt x="187561" y="35351"/>
                </a:lnTo>
                <a:lnTo>
                  <a:pt x="220384" y="15198"/>
                </a:lnTo>
                <a:lnTo>
                  <a:pt x="257014" y="3671"/>
                </a:lnTo>
                <a:lnTo>
                  <a:pt x="295302" y="0"/>
                </a:lnTo>
              </a:path>
              <a:path w="295909" h="2274570">
                <a:moveTo>
                  <a:pt x="0" y="1137053"/>
                </a:moveTo>
                <a:lnTo>
                  <a:pt x="39999" y="1149121"/>
                </a:lnTo>
                <a:lnTo>
                  <a:pt x="74548" y="1170092"/>
                </a:lnTo>
                <a:lnTo>
                  <a:pt x="102147" y="1199306"/>
                </a:lnTo>
                <a:lnTo>
                  <a:pt x="121297" y="1236102"/>
                </a:lnTo>
                <a:lnTo>
                  <a:pt x="131948" y="1279391"/>
                </a:lnTo>
                <a:lnTo>
                  <a:pt x="136587" y="1326432"/>
                </a:lnTo>
                <a:lnTo>
                  <a:pt x="137528" y="1374093"/>
                </a:lnTo>
                <a:lnTo>
                  <a:pt x="137085" y="1419240"/>
                </a:lnTo>
                <a:lnTo>
                  <a:pt x="136648" y="1472080"/>
                </a:lnTo>
                <a:lnTo>
                  <a:pt x="136211" y="1524920"/>
                </a:lnTo>
                <a:lnTo>
                  <a:pt x="135774" y="1577760"/>
                </a:lnTo>
                <a:lnTo>
                  <a:pt x="135338" y="1630600"/>
                </a:lnTo>
                <a:lnTo>
                  <a:pt x="134903" y="1683441"/>
                </a:lnTo>
                <a:lnTo>
                  <a:pt x="134468" y="1736281"/>
                </a:lnTo>
                <a:lnTo>
                  <a:pt x="134034" y="1789121"/>
                </a:lnTo>
                <a:lnTo>
                  <a:pt x="133602" y="1841961"/>
                </a:lnTo>
                <a:lnTo>
                  <a:pt x="133171" y="1894801"/>
                </a:lnTo>
                <a:lnTo>
                  <a:pt x="132741" y="1947641"/>
                </a:lnTo>
                <a:lnTo>
                  <a:pt x="132314" y="2000481"/>
                </a:lnTo>
                <a:lnTo>
                  <a:pt x="131888" y="2053322"/>
                </a:lnTo>
                <a:lnTo>
                  <a:pt x="131928" y="2094333"/>
                </a:lnTo>
                <a:lnTo>
                  <a:pt x="134723" y="2134762"/>
                </a:lnTo>
                <a:lnTo>
                  <a:pt x="143303" y="2173442"/>
                </a:lnTo>
                <a:lnTo>
                  <a:pt x="160694" y="2209207"/>
                </a:lnTo>
                <a:lnTo>
                  <a:pt x="187561" y="2238755"/>
                </a:lnTo>
                <a:lnTo>
                  <a:pt x="220384" y="2258908"/>
                </a:lnTo>
                <a:lnTo>
                  <a:pt x="257014" y="2270435"/>
                </a:lnTo>
                <a:lnTo>
                  <a:pt x="295302" y="2274106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5660783" y="7182085"/>
            <a:ext cx="2386330" cy="2348079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ts val="1830"/>
              </a:lnSpc>
              <a:spcBef>
                <a:spcPts val="310"/>
              </a:spcBef>
            </a:pPr>
            <a:r>
              <a:rPr sz="16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realización de tareas  donde el </a:t>
            </a:r>
            <a:r>
              <a:rPr sz="16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emisor  </a:t>
            </a:r>
            <a:r>
              <a:rPr sz="16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(profesor) envía varios  </a:t>
            </a:r>
            <a:r>
              <a:rPr sz="16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mensajes </a:t>
            </a:r>
            <a:r>
              <a:rPr sz="16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(asignaciones  de tareas) y los  </a:t>
            </a:r>
            <a:r>
              <a:rPr sz="16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receptores </a:t>
            </a:r>
            <a:r>
              <a:rPr sz="16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(alumnos)  responden a estos desde  su percepción, realizando  su entrega, de acuerdo a  sus conocimientos  individuales.</a:t>
            </a:r>
            <a:endParaRPr sz="16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5224693" y="7349272"/>
            <a:ext cx="295910" cy="2274570"/>
          </a:xfrm>
          <a:custGeom>
            <a:avLst/>
            <a:gdLst/>
            <a:ahLst/>
            <a:cxnLst/>
            <a:rect l="l" t="t" r="r" b="b"/>
            <a:pathLst>
              <a:path w="295909" h="2274570">
                <a:moveTo>
                  <a:pt x="0" y="1137053"/>
                </a:moveTo>
                <a:lnTo>
                  <a:pt x="39999" y="1124985"/>
                </a:lnTo>
                <a:lnTo>
                  <a:pt x="74548" y="1104014"/>
                </a:lnTo>
                <a:lnTo>
                  <a:pt x="102147" y="1074800"/>
                </a:lnTo>
                <a:lnTo>
                  <a:pt x="121297" y="1038004"/>
                </a:lnTo>
                <a:lnTo>
                  <a:pt x="131948" y="994715"/>
                </a:lnTo>
                <a:lnTo>
                  <a:pt x="136587" y="947674"/>
                </a:lnTo>
                <a:lnTo>
                  <a:pt x="137528" y="900013"/>
                </a:lnTo>
                <a:lnTo>
                  <a:pt x="137085" y="854866"/>
                </a:lnTo>
                <a:lnTo>
                  <a:pt x="136648" y="802026"/>
                </a:lnTo>
                <a:lnTo>
                  <a:pt x="136211" y="749186"/>
                </a:lnTo>
                <a:lnTo>
                  <a:pt x="135774" y="696346"/>
                </a:lnTo>
                <a:lnTo>
                  <a:pt x="135338" y="643505"/>
                </a:lnTo>
                <a:lnTo>
                  <a:pt x="134903" y="590665"/>
                </a:lnTo>
                <a:lnTo>
                  <a:pt x="134468" y="537825"/>
                </a:lnTo>
                <a:lnTo>
                  <a:pt x="134034" y="484985"/>
                </a:lnTo>
                <a:lnTo>
                  <a:pt x="133602" y="432145"/>
                </a:lnTo>
                <a:lnTo>
                  <a:pt x="133171" y="379305"/>
                </a:lnTo>
                <a:lnTo>
                  <a:pt x="132741" y="326465"/>
                </a:lnTo>
                <a:lnTo>
                  <a:pt x="132314" y="273624"/>
                </a:lnTo>
                <a:lnTo>
                  <a:pt x="131888" y="220784"/>
                </a:lnTo>
                <a:lnTo>
                  <a:pt x="131928" y="179773"/>
                </a:lnTo>
                <a:lnTo>
                  <a:pt x="134723" y="139344"/>
                </a:lnTo>
                <a:lnTo>
                  <a:pt x="143303" y="100664"/>
                </a:lnTo>
                <a:lnTo>
                  <a:pt x="160694" y="64899"/>
                </a:lnTo>
                <a:lnTo>
                  <a:pt x="187561" y="35351"/>
                </a:lnTo>
                <a:lnTo>
                  <a:pt x="220384" y="15198"/>
                </a:lnTo>
                <a:lnTo>
                  <a:pt x="257014" y="3671"/>
                </a:lnTo>
                <a:lnTo>
                  <a:pt x="295302" y="0"/>
                </a:lnTo>
              </a:path>
              <a:path w="295909" h="2274570">
                <a:moveTo>
                  <a:pt x="0" y="1137053"/>
                </a:moveTo>
                <a:lnTo>
                  <a:pt x="39999" y="1149121"/>
                </a:lnTo>
                <a:lnTo>
                  <a:pt x="74548" y="1170092"/>
                </a:lnTo>
                <a:lnTo>
                  <a:pt x="102147" y="1199306"/>
                </a:lnTo>
                <a:lnTo>
                  <a:pt x="121297" y="1236103"/>
                </a:lnTo>
                <a:lnTo>
                  <a:pt x="131948" y="1279391"/>
                </a:lnTo>
                <a:lnTo>
                  <a:pt x="136587" y="1326432"/>
                </a:lnTo>
                <a:lnTo>
                  <a:pt x="137528" y="1374093"/>
                </a:lnTo>
                <a:lnTo>
                  <a:pt x="137085" y="1419240"/>
                </a:lnTo>
                <a:lnTo>
                  <a:pt x="136648" y="1472080"/>
                </a:lnTo>
                <a:lnTo>
                  <a:pt x="136211" y="1524920"/>
                </a:lnTo>
                <a:lnTo>
                  <a:pt x="135774" y="1577760"/>
                </a:lnTo>
                <a:lnTo>
                  <a:pt x="135338" y="1630600"/>
                </a:lnTo>
                <a:lnTo>
                  <a:pt x="134903" y="1683441"/>
                </a:lnTo>
                <a:lnTo>
                  <a:pt x="134468" y="1736281"/>
                </a:lnTo>
                <a:lnTo>
                  <a:pt x="134034" y="1789121"/>
                </a:lnTo>
                <a:lnTo>
                  <a:pt x="133602" y="1841961"/>
                </a:lnTo>
                <a:lnTo>
                  <a:pt x="133171" y="1894801"/>
                </a:lnTo>
                <a:lnTo>
                  <a:pt x="132741" y="1947641"/>
                </a:lnTo>
                <a:lnTo>
                  <a:pt x="132314" y="2000482"/>
                </a:lnTo>
                <a:lnTo>
                  <a:pt x="131888" y="2053322"/>
                </a:lnTo>
                <a:lnTo>
                  <a:pt x="131928" y="2094333"/>
                </a:lnTo>
                <a:lnTo>
                  <a:pt x="134723" y="2134762"/>
                </a:lnTo>
                <a:lnTo>
                  <a:pt x="143303" y="2173442"/>
                </a:lnTo>
                <a:lnTo>
                  <a:pt x="160694" y="2209207"/>
                </a:lnTo>
                <a:lnTo>
                  <a:pt x="187561" y="2238755"/>
                </a:lnTo>
                <a:lnTo>
                  <a:pt x="220384" y="2258908"/>
                </a:lnTo>
                <a:lnTo>
                  <a:pt x="257014" y="2270435"/>
                </a:lnTo>
                <a:lnTo>
                  <a:pt x="295302" y="2274106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1406412" y="790380"/>
            <a:ext cx="295910" cy="2274570"/>
          </a:xfrm>
          <a:custGeom>
            <a:avLst/>
            <a:gdLst/>
            <a:ahLst/>
            <a:cxnLst/>
            <a:rect l="l" t="t" r="r" b="b"/>
            <a:pathLst>
              <a:path w="295909" h="2274570">
                <a:moveTo>
                  <a:pt x="0" y="1137053"/>
                </a:moveTo>
                <a:lnTo>
                  <a:pt x="39999" y="1124985"/>
                </a:lnTo>
                <a:lnTo>
                  <a:pt x="74548" y="1104014"/>
                </a:lnTo>
                <a:lnTo>
                  <a:pt x="102147" y="1074800"/>
                </a:lnTo>
                <a:lnTo>
                  <a:pt x="121297" y="1038004"/>
                </a:lnTo>
                <a:lnTo>
                  <a:pt x="131948" y="994715"/>
                </a:lnTo>
                <a:lnTo>
                  <a:pt x="136587" y="947674"/>
                </a:lnTo>
                <a:lnTo>
                  <a:pt x="137528" y="900013"/>
                </a:lnTo>
                <a:lnTo>
                  <a:pt x="137085" y="854866"/>
                </a:lnTo>
                <a:lnTo>
                  <a:pt x="136648" y="802026"/>
                </a:lnTo>
                <a:lnTo>
                  <a:pt x="136211" y="749186"/>
                </a:lnTo>
                <a:lnTo>
                  <a:pt x="135774" y="696346"/>
                </a:lnTo>
                <a:lnTo>
                  <a:pt x="135338" y="643505"/>
                </a:lnTo>
                <a:lnTo>
                  <a:pt x="134903" y="590665"/>
                </a:lnTo>
                <a:lnTo>
                  <a:pt x="134468" y="537825"/>
                </a:lnTo>
                <a:lnTo>
                  <a:pt x="134034" y="484985"/>
                </a:lnTo>
                <a:lnTo>
                  <a:pt x="133602" y="432145"/>
                </a:lnTo>
                <a:lnTo>
                  <a:pt x="133171" y="379305"/>
                </a:lnTo>
                <a:lnTo>
                  <a:pt x="132741" y="326465"/>
                </a:lnTo>
                <a:lnTo>
                  <a:pt x="132314" y="273624"/>
                </a:lnTo>
                <a:lnTo>
                  <a:pt x="131888" y="220784"/>
                </a:lnTo>
                <a:lnTo>
                  <a:pt x="131928" y="179773"/>
                </a:lnTo>
                <a:lnTo>
                  <a:pt x="134723" y="139344"/>
                </a:lnTo>
                <a:lnTo>
                  <a:pt x="143303" y="100664"/>
                </a:lnTo>
                <a:lnTo>
                  <a:pt x="160694" y="64899"/>
                </a:lnTo>
                <a:lnTo>
                  <a:pt x="187561" y="35351"/>
                </a:lnTo>
                <a:lnTo>
                  <a:pt x="220384" y="15198"/>
                </a:lnTo>
                <a:lnTo>
                  <a:pt x="257014" y="3671"/>
                </a:lnTo>
                <a:lnTo>
                  <a:pt x="295302" y="0"/>
                </a:lnTo>
              </a:path>
              <a:path w="295909" h="2274570">
                <a:moveTo>
                  <a:pt x="0" y="1137053"/>
                </a:moveTo>
                <a:lnTo>
                  <a:pt x="39999" y="1149121"/>
                </a:lnTo>
                <a:lnTo>
                  <a:pt x="74548" y="1170092"/>
                </a:lnTo>
                <a:lnTo>
                  <a:pt x="102147" y="1199306"/>
                </a:lnTo>
                <a:lnTo>
                  <a:pt x="121297" y="1236103"/>
                </a:lnTo>
                <a:lnTo>
                  <a:pt x="131948" y="1279391"/>
                </a:lnTo>
                <a:lnTo>
                  <a:pt x="136587" y="1326432"/>
                </a:lnTo>
                <a:lnTo>
                  <a:pt x="137528" y="1374093"/>
                </a:lnTo>
                <a:lnTo>
                  <a:pt x="137085" y="1419240"/>
                </a:lnTo>
                <a:lnTo>
                  <a:pt x="136648" y="1472080"/>
                </a:lnTo>
                <a:lnTo>
                  <a:pt x="136211" y="1524920"/>
                </a:lnTo>
                <a:lnTo>
                  <a:pt x="135774" y="1577760"/>
                </a:lnTo>
                <a:lnTo>
                  <a:pt x="135338" y="1630600"/>
                </a:lnTo>
                <a:lnTo>
                  <a:pt x="134903" y="1683441"/>
                </a:lnTo>
                <a:lnTo>
                  <a:pt x="134468" y="1736281"/>
                </a:lnTo>
                <a:lnTo>
                  <a:pt x="134034" y="1789121"/>
                </a:lnTo>
                <a:lnTo>
                  <a:pt x="133602" y="1841961"/>
                </a:lnTo>
                <a:lnTo>
                  <a:pt x="133171" y="1894801"/>
                </a:lnTo>
                <a:lnTo>
                  <a:pt x="132741" y="1947641"/>
                </a:lnTo>
                <a:lnTo>
                  <a:pt x="132314" y="2000482"/>
                </a:lnTo>
                <a:lnTo>
                  <a:pt x="131888" y="2053322"/>
                </a:lnTo>
                <a:lnTo>
                  <a:pt x="131928" y="2094333"/>
                </a:lnTo>
                <a:lnTo>
                  <a:pt x="134723" y="2134762"/>
                </a:lnTo>
                <a:lnTo>
                  <a:pt x="143303" y="2173442"/>
                </a:lnTo>
                <a:lnTo>
                  <a:pt x="160694" y="2209207"/>
                </a:lnTo>
                <a:lnTo>
                  <a:pt x="187561" y="2238755"/>
                </a:lnTo>
                <a:lnTo>
                  <a:pt x="220384" y="2258908"/>
                </a:lnTo>
                <a:lnTo>
                  <a:pt x="257014" y="2270435"/>
                </a:lnTo>
                <a:lnTo>
                  <a:pt x="295302" y="2274106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9" name="object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74249" y="5889636"/>
            <a:ext cx="77616" cy="77616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8285304" y="6290924"/>
            <a:ext cx="1576070" cy="3206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decodificador,</a:t>
            </a:r>
            <a:endParaRPr sz="1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285304" y="6562583"/>
            <a:ext cx="3070860" cy="3206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retroalimentación y mensaje.</a:t>
            </a:r>
            <a:endParaRPr sz="1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725354" y="8300749"/>
            <a:ext cx="3444240" cy="1135380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140"/>
              </a:lnSpc>
              <a:spcBef>
                <a:spcPts val="320"/>
              </a:spcBef>
            </a:pP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red o transmisión, distribuyen  la significación o información,  creando opiniones, acciones  interpersonales en la sociedad.</a:t>
            </a:r>
            <a:endParaRPr sz="1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35622" y="4916055"/>
            <a:ext cx="3019515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esquemas utilizados para describir ideas, pensamientos o conceptos relacionados con el proceso de la comunicación, este es un proceso en el que fuentes individuales inician mensajes usando símbolos, signos no verbales y señales contextuales para expresar significados por transmisión de información.</a:t>
            </a:r>
          </a:p>
        </p:txBody>
      </p:sp>
      <p:sp>
        <p:nvSpPr>
          <p:cNvPr id="59" name="object 6">
            <a:extLst>
              <a:ext uri="{FF2B5EF4-FFF2-40B4-BE49-F238E27FC236}">
                <a16:creationId xmlns:a16="http://schemas.microsoft.com/office/drawing/2014/main" id="{4EAFC043-EADB-613C-4FA4-0FB7A0813B4C}"/>
              </a:ext>
            </a:extLst>
          </p:cNvPr>
          <p:cNvSpPr txBox="1"/>
          <p:nvPr/>
        </p:nvSpPr>
        <p:spPr>
          <a:xfrm>
            <a:off x="4465117" y="1873037"/>
            <a:ext cx="2666517" cy="2708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ESTRUCTURALES</a:t>
            </a:r>
            <a:endParaRPr lang="es-E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" marR="5080">
              <a:lnSpc>
                <a:spcPts val="1950"/>
              </a:lnSpc>
              <a:spcBef>
                <a:spcPts val="1955"/>
              </a:spcBef>
            </a:pPr>
            <a:r>
              <a:rPr lang="es-E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Reflejan los elementos y  relaciones de un fenómeno.  Aseguran la efectividad de la c</a:t>
            </a:r>
            <a:r>
              <a:rPr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omunicación</a:t>
            </a:r>
            <a:r>
              <a:rPr lang="es-E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98450" indent="-2857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s-E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Buscan simplificar y explicar cómo funcionan los  procesos de comunicación.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09622088-14E2-DB84-6DE6-48434E49A047}"/>
              </a:ext>
            </a:extLst>
          </p:cNvPr>
          <p:cNvSpPr txBox="1"/>
          <p:nvPr/>
        </p:nvSpPr>
        <p:spPr>
          <a:xfrm>
            <a:off x="185470" y="4269877"/>
            <a:ext cx="37971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COMUNICACIÓN</a:t>
            </a:r>
          </a:p>
        </p:txBody>
      </p:sp>
      <p:sp>
        <p:nvSpPr>
          <p:cNvPr id="4" name="object 42">
            <a:extLst>
              <a:ext uri="{FF2B5EF4-FFF2-40B4-BE49-F238E27FC236}">
                <a16:creationId xmlns:a16="http://schemas.microsoft.com/office/drawing/2014/main" id="{8637C9CC-687B-8011-5B2A-818DE9255111}"/>
              </a:ext>
            </a:extLst>
          </p:cNvPr>
          <p:cNvSpPr txBox="1"/>
          <p:nvPr/>
        </p:nvSpPr>
        <p:spPr>
          <a:xfrm>
            <a:off x="7816656" y="3891257"/>
            <a:ext cx="3466465" cy="2448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MODELOS CIRCULARES</a:t>
            </a:r>
            <a:endParaRPr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0" marR="5080">
              <a:lnSpc>
                <a:spcPts val="2140"/>
              </a:lnSpc>
              <a:spcBef>
                <a:spcPts val="1830"/>
              </a:spcBef>
            </a:pPr>
            <a:r>
              <a:rPr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Comprenden la comunicación  como un </a:t>
            </a:r>
            <a:r>
              <a:rPr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estímulo y respuesta  </a:t>
            </a:r>
            <a:r>
              <a:rPr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dos polos, estos incluyen una  mediación, transmisión y  selección de información.</a:t>
            </a:r>
          </a:p>
          <a:p>
            <a:pPr marL="481330">
              <a:lnSpc>
                <a:spcPts val="2014"/>
              </a:lnSpc>
            </a:pPr>
            <a:r>
              <a:rPr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Tiene como elementos:</a:t>
            </a:r>
          </a:p>
          <a:p>
            <a:pPr marL="481330">
              <a:lnSpc>
                <a:spcPts val="2210"/>
              </a:lnSpc>
            </a:pPr>
            <a:r>
              <a:rPr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Codificador, intérprete,</a:t>
            </a:r>
          </a:p>
        </p:txBody>
      </p:sp>
      <p:sp>
        <p:nvSpPr>
          <p:cNvPr id="5" name="object 31">
            <a:extLst>
              <a:ext uri="{FF2B5EF4-FFF2-40B4-BE49-F238E27FC236}">
                <a16:creationId xmlns:a16="http://schemas.microsoft.com/office/drawing/2014/main" id="{5BD8A6A6-05F5-7752-C87E-C307F26791FB}"/>
              </a:ext>
            </a:extLst>
          </p:cNvPr>
          <p:cNvSpPr txBox="1"/>
          <p:nvPr/>
        </p:nvSpPr>
        <p:spPr>
          <a:xfrm>
            <a:off x="7816656" y="449411"/>
            <a:ext cx="3486150" cy="302582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MODELOS LINEALES</a:t>
            </a:r>
            <a:endParaRPr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" marR="5080">
              <a:lnSpc>
                <a:spcPts val="2140"/>
              </a:lnSpc>
            </a:pP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Entienden la comunicación  como un proceso unidireccional,  es decir, entre </a:t>
            </a:r>
            <a:r>
              <a:rPr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emisor y  receptor </a:t>
            </a: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(polos).</a:t>
            </a:r>
          </a:p>
          <a:p>
            <a:pPr marL="471170">
              <a:lnSpc>
                <a:spcPts val="2020"/>
              </a:lnSpc>
            </a:pP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Tiene como elementos:</a:t>
            </a:r>
          </a:p>
          <a:p>
            <a:pPr marL="471170" marR="610870">
              <a:lnSpc>
                <a:spcPts val="2140"/>
              </a:lnSpc>
              <a:spcBef>
                <a:spcPts val="120"/>
              </a:spcBef>
            </a:pPr>
            <a:r>
              <a:rPr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fuente de información,  transmisor, canal de  transmisión, receptor y  destino.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4AA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445</Words>
  <Application>Microsoft Office PowerPoint</Application>
  <PresentationFormat>Personalizado</PresentationFormat>
  <Paragraphs>33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2023-11-02T21:37:18Z</dcterms:created>
  <dcterms:modified xsi:type="dcterms:W3CDTF">2023-11-02T21:38:19Z</dcterms:modified>
</cp:coreProperties>
</file>