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15164" y="1735206"/>
            <a:ext cx="2053968" cy="503222"/>
          </a:xfrm>
          <a:custGeom>
            <a:avLst/>
            <a:gdLst/>
            <a:ahLst/>
            <a:cxnLst/>
            <a:rect l="l" t="t" r="r" b="b"/>
            <a:pathLst>
              <a:path w="2053968" h="503222">
                <a:moveTo>
                  <a:pt x="0" y="0"/>
                </a:moveTo>
                <a:lnTo>
                  <a:pt x="2053968" y="0"/>
                </a:lnTo>
                <a:lnTo>
                  <a:pt x="2053968" y="503222"/>
                </a:lnTo>
                <a:lnTo>
                  <a:pt x="0" y="503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08739" y="731520"/>
            <a:ext cx="546876" cy="5608990"/>
          </a:xfrm>
          <a:custGeom>
            <a:avLst/>
            <a:gdLst/>
            <a:ahLst/>
            <a:cxnLst/>
            <a:rect l="l" t="t" r="r" b="b"/>
            <a:pathLst>
              <a:path w="546876" h="5608990">
                <a:moveTo>
                  <a:pt x="0" y="0"/>
                </a:moveTo>
                <a:lnTo>
                  <a:pt x="546877" y="0"/>
                </a:lnTo>
                <a:lnTo>
                  <a:pt x="546877" y="5608990"/>
                </a:lnTo>
                <a:lnTo>
                  <a:pt x="0" y="5608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4169132" y="731520"/>
            <a:ext cx="407958" cy="1708726"/>
          </a:xfrm>
          <a:custGeom>
            <a:avLst/>
            <a:gdLst/>
            <a:ahLst/>
            <a:cxnLst/>
            <a:rect l="l" t="t" r="r" b="b"/>
            <a:pathLst>
              <a:path w="407958" h="1708726">
                <a:moveTo>
                  <a:pt x="0" y="1708726"/>
                </a:moveTo>
                <a:lnTo>
                  <a:pt x="407959" y="1708726"/>
                </a:lnTo>
                <a:lnTo>
                  <a:pt x="407959" y="0"/>
                </a:lnTo>
                <a:lnTo>
                  <a:pt x="0" y="0"/>
                </a:lnTo>
                <a:lnTo>
                  <a:pt x="0" y="170872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7098305" y="731520"/>
            <a:ext cx="407958" cy="1708726"/>
          </a:xfrm>
          <a:custGeom>
            <a:avLst/>
            <a:gdLst/>
            <a:ahLst/>
            <a:cxnLst/>
            <a:rect l="l" t="t" r="r" b="b"/>
            <a:pathLst>
              <a:path w="407958" h="1708726">
                <a:moveTo>
                  <a:pt x="0" y="1708726"/>
                </a:moveTo>
                <a:lnTo>
                  <a:pt x="407959" y="1708726"/>
                </a:lnTo>
                <a:lnTo>
                  <a:pt x="407959" y="0"/>
                </a:lnTo>
                <a:lnTo>
                  <a:pt x="0" y="0"/>
                </a:lnTo>
                <a:lnTo>
                  <a:pt x="0" y="170872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4169132" y="2793901"/>
            <a:ext cx="407958" cy="1708726"/>
          </a:xfrm>
          <a:custGeom>
            <a:avLst/>
            <a:gdLst/>
            <a:ahLst/>
            <a:cxnLst/>
            <a:rect l="l" t="t" r="r" b="b"/>
            <a:pathLst>
              <a:path w="407958" h="1708726">
                <a:moveTo>
                  <a:pt x="0" y="1708726"/>
                </a:moveTo>
                <a:lnTo>
                  <a:pt x="407959" y="1708726"/>
                </a:lnTo>
                <a:lnTo>
                  <a:pt x="407959" y="0"/>
                </a:lnTo>
                <a:lnTo>
                  <a:pt x="0" y="0"/>
                </a:lnTo>
                <a:lnTo>
                  <a:pt x="0" y="170872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7006103" y="2798276"/>
            <a:ext cx="407958" cy="1708726"/>
          </a:xfrm>
          <a:custGeom>
            <a:avLst/>
            <a:gdLst/>
            <a:ahLst/>
            <a:cxnLst/>
            <a:rect l="l" t="t" r="r" b="b"/>
            <a:pathLst>
              <a:path w="407958" h="1708726">
                <a:moveTo>
                  <a:pt x="0" y="1708726"/>
                </a:moveTo>
                <a:lnTo>
                  <a:pt x="407959" y="1708726"/>
                </a:lnTo>
                <a:lnTo>
                  <a:pt x="407959" y="0"/>
                </a:lnTo>
                <a:lnTo>
                  <a:pt x="0" y="0"/>
                </a:lnTo>
                <a:lnTo>
                  <a:pt x="0" y="170872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4169132" y="4746357"/>
            <a:ext cx="407958" cy="1708726"/>
          </a:xfrm>
          <a:custGeom>
            <a:avLst/>
            <a:gdLst/>
            <a:ahLst/>
            <a:cxnLst/>
            <a:rect l="l" t="t" r="r" b="b"/>
            <a:pathLst>
              <a:path w="407958" h="1708726">
                <a:moveTo>
                  <a:pt x="0" y="1708726"/>
                </a:moveTo>
                <a:lnTo>
                  <a:pt x="407959" y="1708726"/>
                </a:lnTo>
                <a:lnTo>
                  <a:pt x="407959" y="0"/>
                </a:lnTo>
                <a:lnTo>
                  <a:pt x="0" y="0"/>
                </a:lnTo>
                <a:lnTo>
                  <a:pt x="0" y="170872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7006103" y="4750731"/>
            <a:ext cx="407958" cy="1708726"/>
          </a:xfrm>
          <a:custGeom>
            <a:avLst/>
            <a:gdLst/>
            <a:ahLst/>
            <a:cxnLst/>
            <a:rect l="l" t="t" r="r" b="b"/>
            <a:pathLst>
              <a:path w="407958" h="1708726">
                <a:moveTo>
                  <a:pt x="0" y="1708727"/>
                </a:moveTo>
                <a:lnTo>
                  <a:pt x="407959" y="1708727"/>
                </a:lnTo>
                <a:lnTo>
                  <a:pt x="407959" y="0"/>
                </a:lnTo>
                <a:lnTo>
                  <a:pt x="0" y="0"/>
                </a:lnTo>
                <a:lnTo>
                  <a:pt x="0" y="170872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72341" y="3377149"/>
            <a:ext cx="1520392" cy="89323"/>
          </a:xfrm>
          <a:custGeom>
            <a:avLst/>
            <a:gdLst/>
            <a:ahLst/>
            <a:cxnLst/>
            <a:rect l="l" t="t" r="r" b="b"/>
            <a:pathLst>
              <a:path w="1520392" h="89323">
                <a:moveTo>
                  <a:pt x="0" y="0"/>
                </a:moveTo>
                <a:lnTo>
                  <a:pt x="1520392" y="0"/>
                </a:lnTo>
                <a:lnTo>
                  <a:pt x="1520392" y="89323"/>
                </a:lnTo>
                <a:lnTo>
                  <a:pt x="0" y="89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53291" y="5240282"/>
            <a:ext cx="1520392" cy="89323"/>
          </a:xfrm>
          <a:custGeom>
            <a:avLst/>
            <a:gdLst/>
            <a:ahLst/>
            <a:cxnLst/>
            <a:rect l="l" t="t" r="r" b="b"/>
            <a:pathLst>
              <a:path w="1520392" h="89323">
                <a:moveTo>
                  <a:pt x="0" y="0"/>
                </a:moveTo>
                <a:lnTo>
                  <a:pt x="1520392" y="0"/>
                </a:lnTo>
                <a:lnTo>
                  <a:pt x="1520392" y="89323"/>
                </a:lnTo>
                <a:lnTo>
                  <a:pt x="0" y="89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672341" y="834383"/>
            <a:ext cx="2216415" cy="25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63"/>
              </a:lnSpc>
              <a:spcBef>
                <a:spcPct val="0"/>
              </a:spcBef>
            </a:pPr>
            <a:r>
              <a:rPr lang="en-US" sz="1844" u="none" strike="noStrike">
                <a:solidFill>
                  <a:srgbClr val="FFFFFF"/>
                </a:solidFill>
                <a:latin typeface="Poppins"/>
              </a:rPr>
              <a:t>Tiempo de calidad</a:t>
            </a:r>
          </a:p>
        </p:txBody>
      </p:sp>
      <p:sp>
        <p:nvSpPr>
          <p:cNvPr id="13" name="Freeform 13"/>
          <p:cNvSpPr/>
          <p:nvPr/>
        </p:nvSpPr>
        <p:spPr>
          <a:xfrm>
            <a:off x="4672341" y="1072765"/>
            <a:ext cx="1520392" cy="89323"/>
          </a:xfrm>
          <a:custGeom>
            <a:avLst/>
            <a:gdLst/>
            <a:ahLst/>
            <a:cxnLst/>
            <a:rect l="l" t="t" r="r" b="b"/>
            <a:pathLst>
              <a:path w="1520392" h="89323">
                <a:moveTo>
                  <a:pt x="0" y="0"/>
                </a:moveTo>
                <a:lnTo>
                  <a:pt x="1520392" y="0"/>
                </a:lnTo>
                <a:lnTo>
                  <a:pt x="1520392" y="89323"/>
                </a:lnTo>
                <a:lnTo>
                  <a:pt x="0" y="89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652218" y="774840"/>
            <a:ext cx="1385699" cy="297925"/>
          </a:xfrm>
          <a:custGeom>
            <a:avLst/>
            <a:gdLst/>
            <a:ahLst/>
            <a:cxnLst/>
            <a:rect l="l" t="t" r="r" b="b"/>
            <a:pathLst>
              <a:path w="1385699" h="297925">
                <a:moveTo>
                  <a:pt x="0" y="0"/>
                </a:moveTo>
                <a:lnTo>
                  <a:pt x="1385699" y="0"/>
                </a:lnTo>
                <a:lnTo>
                  <a:pt x="1385699" y="297925"/>
                </a:lnTo>
                <a:lnTo>
                  <a:pt x="0" y="297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652218" y="2848390"/>
            <a:ext cx="1385699" cy="297925"/>
          </a:xfrm>
          <a:custGeom>
            <a:avLst/>
            <a:gdLst/>
            <a:ahLst/>
            <a:cxnLst/>
            <a:rect l="l" t="t" r="r" b="b"/>
            <a:pathLst>
              <a:path w="1385699" h="297925">
                <a:moveTo>
                  <a:pt x="0" y="0"/>
                </a:moveTo>
                <a:lnTo>
                  <a:pt x="1385699" y="0"/>
                </a:lnTo>
                <a:lnTo>
                  <a:pt x="1385699" y="297925"/>
                </a:lnTo>
                <a:lnTo>
                  <a:pt x="0" y="297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652218" y="4794147"/>
            <a:ext cx="1385699" cy="297925"/>
          </a:xfrm>
          <a:custGeom>
            <a:avLst/>
            <a:gdLst/>
            <a:ahLst/>
            <a:cxnLst/>
            <a:rect l="l" t="t" r="r" b="b"/>
            <a:pathLst>
              <a:path w="1385699" h="297925">
                <a:moveTo>
                  <a:pt x="0" y="0"/>
                </a:moveTo>
                <a:lnTo>
                  <a:pt x="1385699" y="0"/>
                </a:lnTo>
                <a:lnTo>
                  <a:pt x="1385699" y="297925"/>
                </a:lnTo>
                <a:lnTo>
                  <a:pt x="0" y="297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0" y="3231336"/>
            <a:ext cx="1850726" cy="62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1"/>
              </a:lnSpc>
            </a:pPr>
            <a:r>
              <a:rPr lang="en-US" sz="2358">
                <a:solidFill>
                  <a:srgbClr val="FFFFFF"/>
                </a:solidFill>
                <a:latin typeface="Poppins Bold"/>
              </a:rPr>
              <a:t>LENGUAJES DEL AMOR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57693" y="2384328"/>
            <a:ext cx="1703010" cy="293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Poppins"/>
              </a:rPr>
              <a:t>Durante muchos se ha creído que solo existe una forma de demostrar afecto, cariño o amor, pero lo cierto es que el amor es diverso y se han identificado 5 formas en que los seres humanos lo demuestran, a continuación se presentan algunos de estos.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52218" y="1234826"/>
            <a:ext cx="185512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u="none" strike="noStrike">
                <a:solidFill>
                  <a:srgbClr val="FFFFFF"/>
                </a:solidFill>
                <a:latin typeface="Poppins"/>
              </a:rPr>
              <a:t>Un paseo al aire libre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u="none" strike="noStrike">
                <a:solidFill>
                  <a:srgbClr val="FFFFFF"/>
                </a:solidFill>
                <a:latin typeface="Poppins"/>
              </a:rPr>
              <a:t>Una cena en casa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u="none" strike="noStrike">
                <a:solidFill>
                  <a:srgbClr val="FFFFFF"/>
                </a:solidFill>
                <a:latin typeface="Poppins"/>
              </a:rPr>
              <a:t>Una charla bajo las estrellas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u="none" strike="noStrike">
                <a:solidFill>
                  <a:srgbClr val="FFFFFF"/>
                </a:solidFill>
                <a:latin typeface="Poppins"/>
              </a:rPr>
              <a:t>Un paseo en bicicleta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90333" y="1852927"/>
            <a:ext cx="1735924" cy="3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1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"/>
              </a:rPr>
              <a:t>¿Qué son?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53291" y="1277809"/>
            <a:ext cx="2216415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FFFFFF"/>
                </a:solidFill>
                <a:latin typeface="Poppins"/>
              </a:rPr>
              <a:t>El tiempo es uno de los recursos más valiosos y compartir el tiempo presente y consciente es uno de los actos de amor que generan conexión.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72341" y="2890198"/>
            <a:ext cx="1501342" cy="48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63"/>
              </a:lnSpc>
              <a:spcBef>
                <a:spcPct val="0"/>
              </a:spcBef>
            </a:pPr>
            <a:r>
              <a:rPr lang="en-US" sz="1844">
                <a:solidFill>
                  <a:srgbClr val="FFFFFF"/>
                </a:solidFill>
                <a:latin typeface="Poppins"/>
              </a:rPr>
              <a:t>Palabras de afirmación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72341" y="3428372"/>
            <a:ext cx="2216415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FFFFFF"/>
                </a:solidFill>
                <a:latin typeface="Poppins"/>
              </a:rPr>
              <a:t>Es un lenguaje que requiere de habilidades sociales y de comunicación verbal para expresar asertivamente los sentimientos y crear conexión con otros.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72341" y="4916073"/>
            <a:ext cx="2197365" cy="25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63"/>
              </a:lnSpc>
              <a:spcBef>
                <a:spcPct val="0"/>
              </a:spcBef>
            </a:pPr>
            <a:r>
              <a:rPr lang="en-US" sz="1844">
                <a:solidFill>
                  <a:srgbClr val="FFFFFF"/>
                </a:solidFill>
                <a:latin typeface="Poppins"/>
              </a:rPr>
              <a:t>Actos de servicio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72341" y="5358180"/>
            <a:ext cx="2216415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FFFFFF"/>
                </a:solidFill>
                <a:latin typeface="Poppins"/>
              </a:rPr>
              <a:t>Para quiénes las habilidades de comunicación no son su fuerte, los actos de servicio se transforman en una combinación de tiempo de calidad y dedicación para ayudar.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902179" y="834970"/>
            <a:ext cx="927251" cy="1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56"/>
              </a:lnSpc>
              <a:spcBef>
                <a:spcPct val="0"/>
              </a:spcBef>
            </a:pPr>
            <a:r>
              <a:rPr lang="en-US" sz="1441">
                <a:solidFill>
                  <a:srgbClr val="FFFFFF"/>
                </a:solidFill>
                <a:latin typeface="Poppins"/>
              </a:rPr>
              <a:t>Ejemplos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52218" y="3308376"/>
            <a:ext cx="1855120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FFFFFF"/>
                </a:solidFill>
                <a:latin typeface="Poppins"/>
              </a:rPr>
              <a:t>Eres importante para mí.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u="none" strike="noStrike">
                <a:solidFill>
                  <a:srgbClr val="FFFFFF"/>
                </a:solidFill>
                <a:latin typeface="Poppins"/>
              </a:rPr>
              <a:t>Tu presencia me alegra los días.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u="none" strike="noStrike">
                <a:solidFill>
                  <a:srgbClr val="FFFFFF"/>
                </a:solidFill>
                <a:latin typeface="Poppins"/>
              </a:rPr>
              <a:t>Eres una persona maravillosa y llena de luz.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81442" y="2908520"/>
            <a:ext cx="927251" cy="1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56"/>
              </a:lnSpc>
              <a:spcBef>
                <a:spcPct val="0"/>
              </a:spcBef>
            </a:pPr>
            <a:r>
              <a:rPr lang="en-US" sz="1441">
                <a:solidFill>
                  <a:srgbClr val="FFFFFF"/>
                </a:solidFill>
                <a:latin typeface="Poppins"/>
              </a:rPr>
              <a:t>Ejemplos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52218" y="5292097"/>
            <a:ext cx="1855120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FFFFFF"/>
                </a:solidFill>
                <a:latin typeface="Poppins"/>
              </a:rPr>
              <a:t>Lavar la ropa de alguien.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FFFFFF"/>
                </a:solidFill>
                <a:latin typeface="Poppins"/>
              </a:rPr>
              <a:t>Cocinar su comida favorita.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FFFFFF"/>
                </a:solidFill>
                <a:latin typeface="Poppins"/>
              </a:rPr>
              <a:t>Reparar algún daño en casa.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902179" y="4854277"/>
            <a:ext cx="1023576" cy="1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56"/>
              </a:lnSpc>
              <a:spcBef>
                <a:spcPct val="0"/>
              </a:spcBef>
            </a:pPr>
            <a:r>
              <a:rPr lang="en-US" sz="1441">
                <a:solidFill>
                  <a:srgbClr val="FFFFFF"/>
                </a:solidFill>
                <a:latin typeface="Poppins"/>
              </a:rPr>
              <a:t>Ejemplos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Poppins</vt:lpstr>
      <vt:lpstr>Poppins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2023-11-27T21:42:40Z</dcterms:created>
  <dcterms:modified xsi:type="dcterms:W3CDTF">2023-11-27T21:42:45Z</dcterms:modified>
  <dc:identifier/>
</cp:coreProperties>
</file>