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Poppins" panose="00000500000000000000" pitchFamily="2" charset="0"/>
      <p:regular r:id="rId7"/>
    </p:embeddedFont>
    <p:embeddedFont>
      <p:font typeface="Poppins Bold" panose="00000800000000000000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0" d="100"/>
          <a:sy n="100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29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986455" y="5190281"/>
            <a:ext cx="729105" cy="453461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 flipH="1">
            <a:off x="1715559" y="5190281"/>
            <a:ext cx="777031" cy="453461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4" name="Group 4"/>
          <p:cNvGrpSpPr/>
          <p:nvPr/>
        </p:nvGrpSpPr>
        <p:grpSpPr>
          <a:xfrm>
            <a:off x="275077" y="3569210"/>
            <a:ext cx="1428330" cy="1647123"/>
            <a:chOff x="0" y="0"/>
            <a:chExt cx="1222035" cy="1409229"/>
          </a:xfrm>
        </p:grpSpPr>
        <p:sp>
          <p:nvSpPr>
            <p:cNvPr id="5" name="Freeform 5"/>
            <p:cNvSpPr/>
            <p:nvPr/>
          </p:nvSpPr>
          <p:spPr>
            <a:xfrm>
              <a:off x="38100" y="44450"/>
              <a:ext cx="1185205" cy="1364778"/>
            </a:xfrm>
            <a:custGeom>
              <a:avLst/>
              <a:gdLst/>
              <a:ahLst/>
              <a:cxnLst/>
              <a:rect l="l" t="t" r="r" b="b"/>
              <a:pathLst>
                <a:path w="1185205" h="1364778">
                  <a:moveTo>
                    <a:pt x="2540" y="1334298"/>
                  </a:moveTo>
                  <a:cubicBezTo>
                    <a:pt x="0" y="1343188"/>
                    <a:pt x="5080" y="1349538"/>
                    <a:pt x="11115" y="1350809"/>
                  </a:cubicBezTo>
                  <a:cubicBezTo>
                    <a:pt x="17946" y="1352078"/>
                    <a:pt x="23922" y="1352078"/>
                    <a:pt x="30753" y="1352078"/>
                  </a:cubicBezTo>
                  <a:cubicBezTo>
                    <a:pt x="58076" y="1353348"/>
                    <a:pt x="85399" y="1353348"/>
                    <a:pt x="113575" y="1354619"/>
                  </a:cubicBezTo>
                  <a:cubicBezTo>
                    <a:pt x="128944" y="1355888"/>
                    <a:pt x="144313" y="1357159"/>
                    <a:pt x="158828" y="1358428"/>
                  </a:cubicBezTo>
                  <a:cubicBezTo>
                    <a:pt x="184443" y="1359698"/>
                    <a:pt x="209205" y="1359698"/>
                    <a:pt x="234820" y="1360969"/>
                  </a:cubicBezTo>
                  <a:cubicBezTo>
                    <a:pt x="245066" y="1360969"/>
                    <a:pt x="254458" y="1360969"/>
                    <a:pt x="264704" y="1359698"/>
                  </a:cubicBezTo>
                  <a:cubicBezTo>
                    <a:pt x="268973" y="1359698"/>
                    <a:pt x="274096" y="1358428"/>
                    <a:pt x="278365" y="1358428"/>
                  </a:cubicBezTo>
                  <a:cubicBezTo>
                    <a:pt x="295442" y="1359698"/>
                    <a:pt x="636976" y="1350809"/>
                    <a:pt x="654053" y="1352078"/>
                  </a:cubicBezTo>
                  <a:cubicBezTo>
                    <a:pt x="677960" y="1353348"/>
                    <a:pt x="743705" y="1353348"/>
                    <a:pt x="767613" y="1353348"/>
                  </a:cubicBezTo>
                  <a:cubicBezTo>
                    <a:pt x="777005" y="1353348"/>
                    <a:pt x="785543" y="1352078"/>
                    <a:pt x="794935" y="1352078"/>
                  </a:cubicBezTo>
                  <a:lnTo>
                    <a:pt x="841043" y="1355888"/>
                  </a:lnTo>
                  <a:cubicBezTo>
                    <a:pt x="874342" y="1358428"/>
                    <a:pt x="906788" y="1355888"/>
                    <a:pt x="940087" y="1359698"/>
                  </a:cubicBezTo>
                  <a:cubicBezTo>
                    <a:pt x="995587" y="1364778"/>
                    <a:pt x="1051940" y="1358428"/>
                    <a:pt x="1120435" y="1363509"/>
                  </a:cubicBezTo>
                  <a:cubicBezTo>
                    <a:pt x="1140755" y="1364778"/>
                    <a:pt x="1161075" y="1363509"/>
                    <a:pt x="1183935" y="1363509"/>
                  </a:cubicBezTo>
                  <a:lnTo>
                    <a:pt x="1183935" y="1303819"/>
                  </a:lnTo>
                  <a:cubicBezTo>
                    <a:pt x="1182665" y="1246570"/>
                    <a:pt x="1181395" y="1198260"/>
                    <a:pt x="1181395" y="1146929"/>
                  </a:cubicBezTo>
                  <a:cubicBezTo>
                    <a:pt x="1181395" y="1087547"/>
                    <a:pt x="1185205" y="1027158"/>
                    <a:pt x="1178855" y="967776"/>
                  </a:cubicBezTo>
                  <a:cubicBezTo>
                    <a:pt x="1171235" y="928524"/>
                    <a:pt x="1159805" y="154542"/>
                    <a:pt x="1159805" y="115290"/>
                  </a:cubicBezTo>
                  <a:cubicBezTo>
                    <a:pt x="1157265" y="88115"/>
                    <a:pt x="1155995" y="59934"/>
                    <a:pt x="1153455" y="32759"/>
                  </a:cubicBezTo>
                  <a:cubicBezTo>
                    <a:pt x="1153455" y="24707"/>
                    <a:pt x="1152185" y="16655"/>
                    <a:pt x="1150915" y="6350"/>
                  </a:cubicBezTo>
                  <a:cubicBezTo>
                    <a:pt x="1140755" y="3810"/>
                    <a:pt x="1131865" y="2540"/>
                    <a:pt x="1121705" y="1270"/>
                  </a:cubicBezTo>
                  <a:cubicBezTo>
                    <a:pt x="1114085" y="0"/>
                    <a:pt x="1106465" y="1270"/>
                    <a:pt x="1100115" y="1270"/>
                  </a:cubicBezTo>
                  <a:lnTo>
                    <a:pt x="6846" y="6350"/>
                  </a:lnTo>
                  <a:lnTo>
                    <a:pt x="2540" y="1334298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6" name="Freeform 6"/>
            <p:cNvSpPr/>
            <p:nvPr/>
          </p:nvSpPr>
          <p:spPr>
            <a:xfrm>
              <a:off x="11430" y="16510"/>
              <a:ext cx="1161075" cy="1354619"/>
            </a:xfrm>
            <a:custGeom>
              <a:avLst/>
              <a:gdLst/>
              <a:ahLst/>
              <a:cxnLst/>
              <a:rect l="l" t="t" r="r" b="b"/>
              <a:pathLst>
                <a:path w="1161075" h="1354619">
                  <a:moveTo>
                    <a:pt x="1161075" y="1354619"/>
                  </a:moveTo>
                  <a:lnTo>
                    <a:pt x="0" y="1346999"/>
                  </a:lnTo>
                  <a:lnTo>
                    <a:pt x="0" y="481406"/>
                  </a:lnTo>
                  <a:lnTo>
                    <a:pt x="7620" y="20320"/>
                  </a:lnTo>
                  <a:lnTo>
                    <a:pt x="573993" y="0"/>
                  </a:lnTo>
                  <a:lnTo>
                    <a:pt x="1139486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7" name="Freeform 7"/>
            <p:cNvSpPr/>
            <p:nvPr/>
          </p:nvSpPr>
          <p:spPr>
            <a:xfrm>
              <a:off x="-3810" y="0"/>
              <a:ext cx="1190285" cy="1381288"/>
            </a:xfrm>
            <a:custGeom>
              <a:avLst/>
              <a:gdLst/>
              <a:ahLst/>
              <a:cxnLst/>
              <a:rect l="l" t="t" r="r" b="b"/>
              <a:pathLst>
                <a:path w="1190285" h="1381288">
                  <a:moveTo>
                    <a:pt x="1155995" y="21590"/>
                  </a:moveTo>
                  <a:cubicBezTo>
                    <a:pt x="1157265" y="34290"/>
                    <a:pt x="1157265" y="44450"/>
                    <a:pt x="1158535" y="54060"/>
                  </a:cubicBezTo>
                  <a:cubicBezTo>
                    <a:pt x="1161075" y="81235"/>
                    <a:pt x="1162345" y="109416"/>
                    <a:pt x="1164885" y="136591"/>
                  </a:cubicBezTo>
                  <a:cubicBezTo>
                    <a:pt x="1164885" y="175843"/>
                    <a:pt x="1177585" y="949825"/>
                    <a:pt x="1183935" y="989077"/>
                  </a:cubicBezTo>
                  <a:cubicBezTo>
                    <a:pt x="1190285" y="1048459"/>
                    <a:pt x="1186475" y="1108848"/>
                    <a:pt x="1186475" y="1168230"/>
                  </a:cubicBezTo>
                  <a:cubicBezTo>
                    <a:pt x="1186475" y="1220567"/>
                    <a:pt x="1187745" y="1268878"/>
                    <a:pt x="1189015" y="1320328"/>
                  </a:cubicBezTo>
                  <a:lnTo>
                    <a:pt x="1189015" y="1380019"/>
                  </a:lnTo>
                  <a:cubicBezTo>
                    <a:pt x="1166155" y="1380019"/>
                    <a:pt x="1145835" y="1381288"/>
                    <a:pt x="1125515" y="1380019"/>
                  </a:cubicBezTo>
                  <a:cubicBezTo>
                    <a:pt x="1069089" y="1374938"/>
                    <a:pt x="1012736" y="1381288"/>
                    <a:pt x="957236" y="1376209"/>
                  </a:cubicBezTo>
                  <a:cubicBezTo>
                    <a:pt x="923937" y="1372398"/>
                    <a:pt x="891491" y="1374938"/>
                    <a:pt x="858191" y="1372398"/>
                  </a:cubicBezTo>
                  <a:lnTo>
                    <a:pt x="812084" y="1368588"/>
                  </a:lnTo>
                  <a:cubicBezTo>
                    <a:pt x="802692" y="1368588"/>
                    <a:pt x="794154" y="1369859"/>
                    <a:pt x="784762" y="1369859"/>
                  </a:cubicBezTo>
                  <a:cubicBezTo>
                    <a:pt x="760854" y="1368588"/>
                    <a:pt x="695109" y="1369859"/>
                    <a:pt x="671201" y="1368588"/>
                  </a:cubicBezTo>
                  <a:cubicBezTo>
                    <a:pt x="654125" y="1367319"/>
                    <a:pt x="312591" y="1376209"/>
                    <a:pt x="295514" y="1374938"/>
                  </a:cubicBezTo>
                  <a:cubicBezTo>
                    <a:pt x="291245" y="1374938"/>
                    <a:pt x="286122" y="1376209"/>
                    <a:pt x="281853" y="1376209"/>
                  </a:cubicBezTo>
                  <a:cubicBezTo>
                    <a:pt x="271607" y="1376209"/>
                    <a:pt x="262215" y="1377478"/>
                    <a:pt x="251968" y="1377478"/>
                  </a:cubicBezTo>
                  <a:cubicBezTo>
                    <a:pt x="226353" y="1377478"/>
                    <a:pt x="201592" y="1376209"/>
                    <a:pt x="175977" y="1374938"/>
                  </a:cubicBezTo>
                  <a:cubicBezTo>
                    <a:pt x="160608" y="1373669"/>
                    <a:pt x="145239" y="1372398"/>
                    <a:pt x="130724" y="1371128"/>
                  </a:cubicBezTo>
                  <a:cubicBezTo>
                    <a:pt x="103401" y="1369859"/>
                    <a:pt x="76078" y="1368588"/>
                    <a:pt x="47902" y="1368588"/>
                  </a:cubicBezTo>
                  <a:cubicBezTo>
                    <a:pt x="38100" y="1368588"/>
                    <a:pt x="29210" y="1368588"/>
                    <a:pt x="19050" y="1367319"/>
                  </a:cubicBezTo>
                  <a:cubicBezTo>
                    <a:pt x="10160" y="1366048"/>
                    <a:pt x="5080" y="1359698"/>
                    <a:pt x="7620" y="1350809"/>
                  </a:cubicBezTo>
                  <a:cubicBezTo>
                    <a:pt x="16510" y="1319202"/>
                    <a:pt x="12700" y="1294040"/>
                    <a:pt x="11430" y="1267871"/>
                  </a:cubicBezTo>
                  <a:cubicBezTo>
                    <a:pt x="10160" y="1214528"/>
                    <a:pt x="6350" y="1162191"/>
                    <a:pt x="7620" y="1108848"/>
                  </a:cubicBezTo>
                  <a:cubicBezTo>
                    <a:pt x="5080" y="1042421"/>
                    <a:pt x="0" y="220128"/>
                    <a:pt x="7620" y="152694"/>
                  </a:cubicBezTo>
                  <a:cubicBezTo>
                    <a:pt x="8890" y="139610"/>
                    <a:pt x="7620" y="125520"/>
                    <a:pt x="8890" y="112435"/>
                  </a:cubicBezTo>
                  <a:cubicBezTo>
                    <a:pt x="10160" y="91299"/>
                    <a:pt x="12700" y="6815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733" y="30480"/>
                    <a:pt x="68394" y="29210"/>
                  </a:cubicBezTo>
                  <a:cubicBezTo>
                    <a:pt x="91448" y="25400"/>
                    <a:pt x="114501" y="22860"/>
                    <a:pt x="138408" y="20320"/>
                  </a:cubicBezTo>
                  <a:cubicBezTo>
                    <a:pt x="154631" y="17780"/>
                    <a:pt x="170854" y="16510"/>
                    <a:pt x="186223" y="13970"/>
                  </a:cubicBezTo>
                  <a:cubicBezTo>
                    <a:pt x="201592" y="11430"/>
                    <a:pt x="217815" y="8890"/>
                    <a:pt x="233184" y="8890"/>
                  </a:cubicBezTo>
                  <a:cubicBezTo>
                    <a:pt x="250261" y="7620"/>
                    <a:pt x="267338" y="10160"/>
                    <a:pt x="284414" y="8890"/>
                  </a:cubicBezTo>
                  <a:cubicBezTo>
                    <a:pt x="305760" y="8890"/>
                    <a:pt x="692547" y="6350"/>
                    <a:pt x="713893" y="5080"/>
                  </a:cubicBezTo>
                  <a:cubicBezTo>
                    <a:pt x="734385" y="3810"/>
                    <a:pt x="754877" y="2540"/>
                    <a:pt x="776223" y="2540"/>
                  </a:cubicBezTo>
                  <a:cubicBezTo>
                    <a:pt x="811230" y="1270"/>
                    <a:pt x="845384" y="0"/>
                    <a:pt x="880391" y="0"/>
                  </a:cubicBezTo>
                  <a:cubicBezTo>
                    <a:pt x="894906" y="0"/>
                    <a:pt x="910275" y="2540"/>
                    <a:pt x="924791" y="2540"/>
                  </a:cubicBezTo>
                  <a:cubicBezTo>
                    <a:pt x="964921" y="3810"/>
                    <a:pt x="1005905" y="5080"/>
                    <a:pt x="1046035" y="7620"/>
                  </a:cubicBezTo>
                  <a:cubicBezTo>
                    <a:pt x="1067381" y="8890"/>
                    <a:pt x="1088727" y="12700"/>
                    <a:pt x="1110073" y="16510"/>
                  </a:cubicBezTo>
                  <a:lnTo>
                    <a:pt x="1125515" y="16510"/>
                  </a:lnTo>
                  <a:cubicBezTo>
                    <a:pt x="1136945" y="17780"/>
                    <a:pt x="1145835" y="20320"/>
                    <a:pt x="1155995" y="21590"/>
                  </a:cubicBezTo>
                  <a:close/>
                  <a:moveTo>
                    <a:pt x="1166155" y="1363509"/>
                  </a:moveTo>
                  <a:cubicBezTo>
                    <a:pt x="1167425" y="1346998"/>
                    <a:pt x="1168695" y="1334298"/>
                    <a:pt x="1168695" y="1321598"/>
                  </a:cubicBezTo>
                  <a:cubicBezTo>
                    <a:pt x="1167425" y="1263846"/>
                    <a:pt x="1166155" y="1210502"/>
                    <a:pt x="1166155" y="1153133"/>
                  </a:cubicBezTo>
                  <a:cubicBezTo>
                    <a:pt x="1166155" y="1126965"/>
                    <a:pt x="1168695" y="1100796"/>
                    <a:pt x="1167425" y="1074628"/>
                  </a:cubicBezTo>
                  <a:cubicBezTo>
                    <a:pt x="1167425" y="1050472"/>
                    <a:pt x="1166155" y="1025310"/>
                    <a:pt x="1164885" y="1001155"/>
                  </a:cubicBezTo>
                  <a:cubicBezTo>
                    <a:pt x="1159805" y="963915"/>
                    <a:pt x="1148375" y="192954"/>
                    <a:pt x="1148375" y="155714"/>
                  </a:cubicBezTo>
                  <a:cubicBezTo>
                    <a:pt x="1145835" y="124513"/>
                    <a:pt x="1143295" y="92306"/>
                    <a:pt x="1140755" y="61105"/>
                  </a:cubicBezTo>
                  <a:cubicBezTo>
                    <a:pt x="1139485" y="44450"/>
                    <a:pt x="1138215" y="43180"/>
                    <a:pt x="1122026" y="41910"/>
                  </a:cubicBezTo>
                  <a:cubicBezTo>
                    <a:pt x="1119465" y="41910"/>
                    <a:pt x="1117757" y="41910"/>
                    <a:pt x="1115196" y="40640"/>
                  </a:cubicBezTo>
                  <a:cubicBezTo>
                    <a:pt x="1093850" y="36830"/>
                    <a:pt x="1071650" y="31750"/>
                    <a:pt x="1050304" y="30480"/>
                  </a:cubicBezTo>
                  <a:cubicBezTo>
                    <a:pt x="998220" y="26670"/>
                    <a:pt x="945283" y="25400"/>
                    <a:pt x="893199" y="22860"/>
                  </a:cubicBezTo>
                  <a:lnTo>
                    <a:pt x="831723" y="22860"/>
                  </a:lnTo>
                  <a:cubicBezTo>
                    <a:pt x="804400" y="22860"/>
                    <a:pt x="777077" y="22860"/>
                    <a:pt x="750608" y="24130"/>
                  </a:cubicBezTo>
                  <a:cubicBezTo>
                    <a:pt x="727555" y="25400"/>
                    <a:pt x="339060" y="29210"/>
                    <a:pt x="316006" y="29210"/>
                  </a:cubicBezTo>
                  <a:cubicBezTo>
                    <a:pt x="278437" y="29210"/>
                    <a:pt x="240869" y="26670"/>
                    <a:pt x="203300" y="33020"/>
                  </a:cubicBezTo>
                  <a:cubicBezTo>
                    <a:pt x="183662" y="36830"/>
                    <a:pt x="164877" y="36830"/>
                    <a:pt x="146093" y="38100"/>
                  </a:cubicBezTo>
                  <a:cubicBezTo>
                    <a:pt x="113647" y="41910"/>
                    <a:pt x="81201" y="45720"/>
                    <a:pt x="48756" y="50800"/>
                  </a:cubicBezTo>
                  <a:cubicBezTo>
                    <a:pt x="36830" y="50800"/>
                    <a:pt x="34290" y="53053"/>
                    <a:pt x="33020" y="65131"/>
                  </a:cubicBezTo>
                  <a:cubicBezTo>
                    <a:pt x="31750" y="83248"/>
                    <a:pt x="31750" y="101364"/>
                    <a:pt x="30480" y="119481"/>
                  </a:cubicBezTo>
                  <a:cubicBezTo>
                    <a:pt x="29210" y="149675"/>
                    <a:pt x="26670" y="178863"/>
                    <a:pt x="25400" y="209057"/>
                  </a:cubicBezTo>
                  <a:cubicBezTo>
                    <a:pt x="20320" y="241265"/>
                    <a:pt x="26670" y="1028330"/>
                    <a:pt x="29210" y="1060537"/>
                  </a:cubicBezTo>
                  <a:cubicBezTo>
                    <a:pt x="29210" y="1094757"/>
                    <a:pt x="29210" y="1129984"/>
                    <a:pt x="30480" y="1164204"/>
                  </a:cubicBezTo>
                  <a:cubicBezTo>
                    <a:pt x="30480" y="1189366"/>
                    <a:pt x="33020" y="1214528"/>
                    <a:pt x="33020" y="1239690"/>
                  </a:cubicBezTo>
                  <a:cubicBezTo>
                    <a:pt x="33020" y="1266865"/>
                    <a:pt x="33020" y="1294040"/>
                    <a:pt x="31750" y="1321598"/>
                  </a:cubicBezTo>
                  <a:lnTo>
                    <a:pt x="31750" y="1331759"/>
                  </a:lnTo>
                  <a:cubicBezTo>
                    <a:pt x="31750" y="1341919"/>
                    <a:pt x="35560" y="1345729"/>
                    <a:pt x="44450" y="1345729"/>
                  </a:cubicBezTo>
                  <a:cubicBezTo>
                    <a:pt x="56440" y="1345729"/>
                    <a:pt x="68394" y="1346998"/>
                    <a:pt x="79494" y="1346998"/>
                  </a:cubicBezTo>
                  <a:cubicBezTo>
                    <a:pt x="95717" y="1346998"/>
                    <a:pt x="112793" y="1344459"/>
                    <a:pt x="129016" y="1346998"/>
                  </a:cubicBezTo>
                  <a:cubicBezTo>
                    <a:pt x="155485" y="1350809"/>
                    <a:pt x="181954" y="1353348"/>
                    <a:pt x="208423" y="1352079"/>
                  </a:cubicBezTo>
                  <a:cubicBezTo>
                    <a:pt x="225500" y="1350809"/>
                    <a:pt x="241722" y="1353348"/>
                    <a:pt x="258799" y="1353348"/>
                  </a:cubicBezTo>
                  <a:cubicBezTo>
                    <a:pt x="283560" y="1353348"/>
                    <a:pt x="308322" y="1352079"/>
                    <a:pt x="333083" y="1353348"/>
                  </a:cubicBezTo>
                  <a:cubicBezTo>
                    <a:pt x="369798" y="1354619"/>
                    <a:pt x="772808" y="1344459"/>
                    <a:pt x="810377" y="1346998"/>
                  </a:cubicBezTo>
                  <a:cubicBezTo>
                    <a:pt x="826600" y="1348269"/>
                    <a:pt x="842822" y="1349539"/>
                    <a:pt x="858191" y="1349539"/>
                  </a:cubicBezTo>
                  <a:cubicBezTo>
                    <a:pt x="886368" y="1352079"/>
                    <a:pt x="913691" y="1348269"/>
                    <a:pt x="941867" y="1352079"/>
                  </a:cubicBezTo>
                  <a:cubicBezTo>
                    <a:pt x="964921" y="1354619"/>
                    <a:pt x="987974" y="1354619"/>
                    <a:pt x="1011028" y="1357159"/>
                  </a:cubicBezTo>
                  <a:cubicBezTo>
                    <a:pt x="1045181" y="1360969"/>
                    <a:pt x="1079335" y="1363509"/>
                    <a:pt x="1113488" y="1364779"/>
                  </a:cubicBezTo>
                  <a:cubicBezTo>
                    <a:pt x="1128055" y="1364779"/>
                    <a:pt x="1145835" y="1363509"/>
                    <a:pt x="1166155" y="1363509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8" name="TextBox 8"/>
          <p:cNvSpPr txBox="1"/>
          <p:nvPr/>
        </p:nvSpPr>
        <p:spPr>
          <a:xfrm>
            <a:off x="458716" y="4041310"/>
            <a:ext cx="1055797" cy="10649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81"/>
              </a:lnSpc>
              <a:spcBef>
                <a:spcPct val="0"/>
              </a:spcBef>
            </a:pPr>
            <a:r>
              <a:rPr lang="en-US" sz="831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1781213" y="3569210"/>
            <a:ext cx="1428330" cy="1647123"/>
            <a:chOff x="0" y="0"/>
            <a:chExt cx="1222035" cy="1409229"/>
          </a:xfrm>
        </p:grpSpPr>
        <p:sp>
          <p:nvSpPr>
            <p:cNvPr id="10" name="Freeform 10"/>
            <p:cNvSpPr/>
            <p:nvPr/>
          </p:nvSpPr>
          <p:spPr>
            <a:xfrm>
              <a:off x="38100" y="44450"/>
              <a:ext cx="1185205" cy="1364778"/>
            </a:xfrm>
            <a:custGeom>
              <a:avLst/>
              <a:gdLst/>
              <a:ahLst/>
              <a:cxnLst/>
              <a:rect l="l" t="t" r="r" b="b"/>
              <a:pathLst>
                <a:path w="1185205" h="1364778">
                  <a:moveTo>
                    <a:pt x="2540" y="1334298"/>
                  </a:moveTo>
                  <a:cubicBezTo>
                    <a:pt x="0" y="1343188"/>
                    <a:pt x="5080" y="1349538"/>
                    <a:pt x="11115" y="1350809"/>
                  </a:cubicBezTo>
                  <a:cubicBezTo>
                    <a:pt x="17946" y="1352078"/>
                    <a:pt x="23922" y="1352078"/>
                    <a:pt x="30753" y="1352078"/>
                  </a:cubicBezTo>
                  <a:cubicBezTo>
                    <a:pt x="58076" y="1353348"/>
                    <a:pt x="85399" y="1353348"/>
                    <a:pt x="113575" y="1354619"/>
                  </a:cubicBezTo>
                  <a:cubicBezTo>
                    <a:pt x="128944" y="1355888"/>
                    <a:pt x="144313" y="1357159"/>
                    <a:pt x="158828" y="1358428"/>
                  </a:cubicBezTo>
                  <a:cubicBezTo>
                    <a:pt x="184443" y="1359698"/>
                    <a:pt x="209205" y="1359698"/>
                    <a:pt x="234820" y="1360969"/>
                  </a:cubicBezTo>
                  <a:cubicBezTo>
                    <a:pt x="245066" y="1360969"/>
                    <a:pt x="254458" y="1360969"/>
                    <a:pt x="264704" y="1359698"/>
                  </a:cubicBezTo>
                  <a:cubicBezTo>
                    <a:pt x="268973" y="1359698"/>
                    <a:pt x="274096" y="1358428"/>
                    <a:pt x="278365" y="1358428"/>
                  </a:cubicBezTo>
                  <a:cubicBezTo>
                    <a:pt x="295442" y="1359698"/>
                    <a:pt x="636976" y="1350809"/>
                    <a:pt x="654053" y="1352078"/>
                  </a:cubicBezTo>
                  <a:cubicBezTo>
                    <a:pt x="677960" y="1353348"/>
                    <a:pt x="743705" y="1353348"/>
                    <a:pt x="767613" y="1353348"/>
                  </a:cubicBezTo>
                  <a:cubicBezTo>
                    <a:pt x="777005" y="1353348"/>
                    <a:pt x="785543" y="1352078"/>
                    <a:pt x="794935" y="1352078"/>
                  </a:cubicBezTo>
                  <a:lnTo>
                    <a:pt x="841043" y="1355888"/>
                  </a:lnTo>
                  <a:cubicBezTo>
                    <a:pt x="874342" y="1358428"/>
                    <a:pt x="906788" y="1355888"/>
                    <a:pt x="940087" y="1359698"/>
                  </a:cubicBezTo>
                  <a:cubicBezTo>
                    <a:pt x="995587" y="1364778"/>
                    <a:pt x="1051940" y="1358428"/>
                    <a:pt x="1120435" y="1363509"/>
                  </a:cubicBezTo>
                  <a:cubicBezTo>
                    <a:pt x="1140755" y="1364778"/>
                    <a:pt x="1161075" y="1363509"/>
                    <a:pt x="1183935" y="1363509"/>
                  </a:cubicBezTo>
                  <a:lnTo>
                    <a:pt x="1183935" y="1303819"/>
                  </a:lnTo>
                  <a:cubicBezTo>
                    <a:pt x="1182665" y="1246570"/>
                    <a:pt x="1181395" y="1198260"/>
                    <a:pt x="1181395" y="1146929"/>
                  </a:cubicBezTo>
                  <a:cubicBezTo>
                    <a:pt x="1181395" y="1087547"/>
                    <a:pt x="1185205" y="1027158"/>
                    <a:pt x="1178855" y="967776"/>
                  </a:cubicBezTo>
                  <a:cubicBezTo>
                    <a:pt x="1171235" y="928524"/>
                    <a:pt x="1159805" y="154542"/>
                    <a:pt x="1159805" y="115290"/>
                  </a:cubicBezTo>
                  <a:cubicBezTo>
                    <a:pt x="1157265" y="88115"/>
                    <a:pt x="1155995" y="59934"/>
                    <a:pt x="1153455" y="32759"/>
                  </a:cubicBezTo>
                  <a:cubicBezTo>
                    <a:pt x="1153455" y="24707"/>
                    <a:pt x="1152185" y="16655"/>
                    <a:pt x="1150915" y="6350"/>
                  </a:cubicBezTo>
                  <a:cubicBezTo>
                    <a:pt x="1140755" y="3810"/>
                    <a:pt x="1131865" y="2540"/>
                    <a:pt x="1121705" y="1270"/>
                  </a:cubicBezTo>
                  <a:cubicBezTo>
                    <a:pt x="1114085" y="0"/>
                    <a:pt x="1106465" y="1270"/>
                    <a:pt x="1100115" y="1270"/>
                  </a:cubicBezTo>
                  <a:lnTo>
                    <a:pt x="6846" y="6350"/>
                  </a:lnTo>
                  <a:lnTo>
                    <a:pt x="2540" y="1334298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11" name="Freeform 11"/>
            <p:cNvSpPr/>
            <p:nvPr/>
          </p:nvSpPr>
          <p:spPr>
            <a:xfrm>
              <a:off x="11430" y="16510"/>
              <a:ext cx="1161075" cy="1354619"/>
            </a:xfrm>
            <a:custGeom>
              <a:avLst/>
              <a:gdLst/>
              <a:ahLst/>
              <a:cxnLst/>
              <a:rect l="l" t="t" r="r" b="b"/>
              <a:pathLst>
                <a:path w="1161075" h="1354619">
                  <a:moveTo>
                    <a:pt x="1161075" y="1354619"/>
                  </a:moveTo>
                  <a:lnTo>
                    <a:pt x="0" y="1346999"/>
                  </a:lnTo>
                  <a:lnTo>
                    <a:pt x="0" y="481406"/>
                  </a:lnTo>
                  <a:lnTo>
                    <a:pt x="7620" y="20320"/>
                  </a:lnTo>
                  <a:lnTo>
                    <a:pt x="573993" y="0"/>
                  </a:lnTo>
                  <a:lnTo>
                    <a:pt x="1139486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Freeform 12"/>
            <p:cNvSpPr/>
            <p:nvPr/>
          </p:nvSpPr>
          <p:spPr>
            <a:xfrm>
              <a:off x="-3810" y="0"/>
              <a:ext cx="1190285" cy="1381288"/>
            </a:xfrm>
            <a:custGeom>
              <a:avLst/>
              <a:gdLst/>
              <a:ahLst/>
              <a:cxnLst/>
              <a:rect l="l" t="t" r="r" b="b"/>
              <a:pathLst>
                <a:path w="1190285" h="1381288">
                  <a:moveTo>
                    <a:pt x="1155995" y="21590"/>
                  </a:moveTo>
                  <a:cubicBezTo>
                    <a:pt x="1157265" y="34290"/>
                    <a:pt x="1157265" y="44450"/>
                    <a:pt x="1158535" y="54060"/>
                  </a:cubicBezTo>
                  <a:cubicBezTo>
                    <a:pt x="1161075" y="81235"/>
                    <a:pt x="1162345" y="109416"/>
                    <a:pt x="1164885" y="136591"/>
                  </a:cubicBezTo>
                  <a:cubicBezTo>
                    <a:pt x="1164885" y="175843"/>
                    <a:pt x="1177585" y="949825"/>
                    <a:pt x="1183935" y="989077"/>
                  </a:cubicBezTo>
                  <a:cubicBezTo>
                    <a:pt x="1190285" y="1048459"/>
                    <a:pt x="1186475" y="1108848"/>
                    <a:pt x="1186475" y="1168230"/>
                  </a:cubicBezTo>
                  <a:cubicBezTo>
                    <a:pt x="1186475" y="1220567"/>
                    <a:pt x="1187745" y="1268878"/>
                    <a:pt x="1189015" y="1320328"/>
                  </a:cubicBezTo>
                  <a:lnTo>
                    <a:pt x="1189015" y="1380019"/>
                  </a:lnTo>
                  <a:cubicBezTo>
                    <a:pt x="1166155" y="1380019"/>
                    <a:pt x="1145835" y="1381288"/>
                    <a:pt x="1125515" y="1380019"/>
                  </a:cubicBezTo>
                  <a:cubicBezTo>
                    <a:pt x="1069089" y="1374938"/>
                    <a:pt x="1012736" y="1381288"/>
                    <a:pt x="957236" y="1376209"/>
                  </a:cubicBezTo>
                  <a:cubicBezTo>
                    <a:pt x="923937" y="1372398"/>
                    <a:pt x="891491" y="1374938"/>
                    <a:pt x="858191" y="1372398"/>
                  </a:cubicBezTo>
                  <a:lnTo>
                    <a:pt x="812084" y="1368588"/>
                  </a:lnTo>
                  <a:cubicBezTo>
                    <a:pt x="802692" y="1368588"/>
                    <a:pt x="794154" y="1369859"/>
                    <a:pt x="784762" y="1369859"/>
                  </a:cubicBezTo>
                  <a:cubicBezTo>
                    <a:pt x="760854" y="1368588"/>
                    <a:pt x="695109" y="1369859"/>
                    <a:pt x="671201" y="1368588"/>
                  </a:cubicBezTo>
                  <a:cubicBezTo>
                    <a:pt x="654125" y="1367319"/>
                    <a:pt x="312591" y="1376209"/>
                    <a:pt x="295514" y="1374938"/>
                  </a:cubicBezTo>
                  <a:cubicBezTo>
                    <a:pt x="291245" y="1374938"/>
                    <a:pt x="286122" y="1376209"/>
                    <a:pt x="281853" y="1376209"/>
                  </a:cubicBezTo>
                  <a:cubicBezTo>
                    <a:pt x="271607" y="1376209"/>
                    <a:pt x="262215" y="1377478"/>
                    <a:pt x="251968" y="1377478"/>
                  </a:cubicBezTo>
                  <a:cubicBezTo>
                    <a:pt x="226353" y="1377478"/>
                    <a:pt x="201592" y="1376209"/>
                    <a:pt x="175977" y="1374938"/>
                  </a:cubicBezTo>
                  <a:cubicBezTo>
                    <a:pt x="160608" y="1373669"/>
                    <a:pt x="145239" y="1372398"/>
                    <a:pt x="130724" y="1371128"/>
                  </a:cubicBezTo>
                  <a:cubicBezTo>
                    <a:pt x="103401" y="1369859"/>
                    <a:pt x="76078" y="1368588"/>
                    <a:pt x="47902" y="1368588"/>
                  </a:cubicBezTo>
                  <a:cubicBezTo>
                    <a:pt x="38100" y="1368588"/>
                    <a:pt x="29210" y="1368588"/>
                    <a:pt x="19050" y="1367319"/>
                  </a:cubicBezTo>
                  <a:cubicBezTo>
                    <a:pt x="10160" y="1366048"/>
                    <a:pt x="5080" y="1359698"/>
                    <a:pt x="7620" y="1350809"/>
                  </a:cubicBezTo>
                  <a:cubicBezTo>
                    <a:pt x="16510" y="1319202"/>
                    <a:pt x="12700" y="1294040"/>
                    <a:pt x="11430" y="1267871"/>
                  </a:cubicBezTo>
                  <a:cubicBezTo>
                    <a:pt x="10160" y="1214528"/>
                    <a:pt x="6350" y="1162191"/>
                    <a:pt x="7620" y="1108848"/>
                  </a:cubicBezTo>
                  <a:cubicBezTo>
                    <a:pt x="5080" y="1042421"/>
                    <a:pt x="0" y="220128"/>
                    <a:pt x="7620" y="152694"/>
                  </a:cubicBezTo>
                  <a:cubicBezTo>
                    <a:pt x="8890" y="139610"/>
                    <a:pt x="7620" y="125520"/>
                    <a:pt x="8890" y="112435"/>
                  </a:cubicBezTo>
                  <a:cubicBezTo>
                    <a:pt x="10160" y="91299"/>
                    <a:pt x="12700" y="6815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733" y="30480"/>
                    <a:pt x="68394" y="29210"/>
                  </a:cubicBezTo>
                  <a:cubicBezTo>
                    <a:pt x="91448" y="25400"/>
                    <a:pt x="114501" y="22860"/>
                    <a:pt x="138408" y="20320"/>
                  </a:cubicBezTo>
                  <a:cubicBezTo>
                    <a:pt x="154631" y="17780"/>
                    <a:pt x="170854" y="16510"/>
                    <a:pt x="186223" y="13970"/>
                  </a:cubicBezTo>
                  <a:cubicBezTo>
                    <a:pt x="201592" y="11430"/>
                    <a:pt x="217815" y="8890"/>
                    <a:pt x="233184" y="8890"/>
                  </a:cubicBezTo>
                  <a:cubicBezTo>
                    <a:pt x="250261" y="7620"/>
                    <a:pt x="267338" y="10160"/>
                    <a:pt x="284414" y="8890"/>
                  </a:cubicBezTo>
                  <a:cubicBezTo>
                    <a:pt x="305760" y="8890"/>
                    <a:pt x="692547" y="6350"/>
                    <a:pt x="713893" y="5080"/>
                  </a:cubicBezTo>
                  <a:cubicBezTo>
                    <a:pt x="734385" y="3810"/>
                    <a:pt x="754877" y="2540"/>
                    <a:pt x="776223" y="2540"/>
                  </a:cubicBezTo>
                  <a:cubicBezTo>
                    <a:pt x="811230" y="1270"/>
                    <a:pt x="845384" y="0"/>
                    <a:pt x="880391" y="0"/>
                  </a:cubicBezTo>
                  <a:cubicBezTo>
                    <a:pt x="894906" y="0"/>
                    <a:pt x="910275" y="2540"/>
                    <a:pt x="924791" y="2540"/>
                  </a:cubicBezTo>
                  <a:cubicBezTo>
                    <a:pt x="964921" y="3810"/>
                    <a:pt x="1005905" y="5080"/>
                    <a:pt x="1046035" y="7620"/>
                  </a:cubicBezTo>
                  <a:cubicBezTo>
                    <a:pt x="1067381" y="8890"/>
                    <a:pt x="1088727" y="12700"/>
                    <a:pt x="1110073" y="16510"/>
                  </a:cubicBezTo>
                  <a:lnTo>
                    <a:pt x="1125515" y="16510"/>
                  </a:lnTo>
                  <a:cubicBezTo>
                    <a:pt x="1136945" y="17780"/>
                    <a:pt x="1145835" y="20320"/>
                    <a:pt x="1155995" y="21590"/>
                  </a:cubicBezTo>
                  <a:close/>
                  <a:moveTo>
                    <a:pt x="1166155" y="1363509"/>
                  </a:moveTo>
                  <a:cubicBezTo>
                    <a:pt x="1167425" y="1346998"/>
                    <a:pt x="1168695" y="1334298"/>
                    <a:pt x="1168695" y="1321598"/>
                  </a:cubicBezTo>
                  <a:cubicBezTo>
                    <a:pt x="1167425" y="1263846"/>
                    <a:pt x="1166155" y="1210502"/>
                    <a:pt x="1166155" y="1153133"/>
                  </a:cubicBezTo>
                  <a:cubicBezTo>
                    <a:pt x="1166155" y="1126965"/>
                    <a:pt x="1168695" y="1100796"/>
                    <a:pt x="1167425" y="1074628"/>
                  </a:cubicBezTo>
                  <a:cubicBezTo>
                    <a:pt x="1167425" y="1050472"/>
                    <a:pt x="1166155" y="1025310"/>
                    <a:pt x="1164885" y="1001155"/>
                  </a:cubicBezTo>
                  <a:cubicBezTo>
                    <a:pt x="1159805" y="963915"/>
                    <a:pt x="1148375" y="192954"/>
                    <a:pt x="1148375" y="155714"/>
                  </a:cubicBezTo>
                  <a:cubicBezTo>
                    <a:pt x="1145835" y="124513"/>
                    <a:pt x="1143295" y="92306"/>
                    <a:pt x="1140755" y="61105"/>
                  </a:cubicBezTo>
                  <a:cubicBezTo>
                    <a:pt x="1139485" y="44450"/>
                    <a:pt x="1138215" y="43180"/>
                    <a:pt x="1122026" y="41910"/>
                  </a:cubicBezTo>
                  <a:cubicBezTo>
                    <a:pt x="1119465" y="41910"/>
                    <a:pt x="1117757" y="41910"/>
                    <a:pt x="1115196" y="40640"/>
                  </a:cubicBezTo>
                  <a:cubicBezTo>
                    <a:pt x="1093850" y="36830"/>
                    <a:pt x="1071650" y="31750"/>
                    <a:pt x="1050304" y="30480"/>
                  </a:cubicBezTo>
                  <a:cubicBezTo>
                    <a:pt x="998220" y="26670"/>
                    <a:pt x="945283" y="25400"/>
                    <a:pt x="893199" y="22860"/>
                  </a:cubicBezTo>
                  <a:lnTo>
                    <a:pt x="831723" y="22860"/>
                  </a:lnTo>
                  <a:cubicBezTo>
                    <a:pt x="804400" y="22860"/>
                    <a:pt x="777077" y="22860"/>
                    <a:pt x="750608" y="24130"/>
                  </a:cubicBezTo>
                  <a:cubicBezTo>
                    <a:pt x="727555" y="25400"/>
                    <a:pt x="339060" y="29210"/>
                    <a:pt x="316006" y="29210"/>
                  </a:cubicBezTo>
                  <a:cubicBezTo>
                    <a:pt x="278437" y="29210"/>
                    <a:pt x="240869" y="26670"/>
                    <a:pt x="203300" y="33020"/>
                  </a:cubicBezTo>
                  <a:cubicBezTo>
                    <a:pt x="183662" y="36830"/>
                    <a:pt x="164877" y="36830"/>
                    <a:pt x="146093" y="38100"/>
                  </a:cubicBezTo>
                  <a:cubicBezTo>
                    <a:pt x="113647" y="41910"/>
                    <a:pt x="81201" y="45720"/>
                    <a:pt x="48756" y="50800"/>
                  </a:cubicBezTo>
                  <a:cubicBezTo>
                    <a:pt x="36830" y="50800"/>
                    <a:pt x="34290" y="53053"/>
                    <a:pt x="33020" y="65131"/>
                  </a:cubicBezTo>
                  <a:cubicBezTo>
                    <a:pt x="31750" y="83248"/>
                    <a:pt x="31750" y="101364"/>
                    <a:pt x="30480" y="119481"/>
                  </a:cubicBezTo>
                  <a:cubicBezTo>
                    <a:pt x="29210" y="149675"/>
                    <a:pt x="26670" y="178863"/>
                    <a:pt x="25400" y="209057"/>
                  </a:cubicBezTo>
                  <a:cubicBezTo>
                    <a:pt x="20320" y="241265"/>
                    <a:pt x="26670" y="1028330"/>
                    <a:pt x="29210" y="1060537"/>
                  </a:cubicBezTo>
                  <a:cubicBezTo>
                    <a:pt x="29210" y="1094757"/>
                    <a:pt x="29210" y="1129984"/>
                    <a:pt x="30480" y="1164204"/>
                  </a:cubicBezTo>
                  <a:cubicBezTo>
                    <a:pt x="30480" y="1189366"/>
                    <a:pt x="33020" y="1214528"/>
                    <a:pt x="33020" y="1239690"/>
                  </a:cubicBezTo>
                  <a:cubicBezTo>
                    <a:pt x="33020" y="1266865"/>
                    <a:pt x="33020" y="1294040"/>
                    <a:pt x="31750" y="1321598"/>
                  </a:cubicBezTo>
                  <a:lnTo>
                    <a:pt x="31750" y="1331759"/>
                  </a:lnTo>
                  <a:cubicBezTo>
                    <a:pt x="31750" y="1341919"/>
                    <a:pt x="35560" y="1345729"/>
                    <a:pt x="44450" y="1345729"/>
                  </a:cubicBezTo>
                  <a:cubicBezTo>
                    <a:pt x="56440" y="1345729"/>
                    <a:pt x="68394" y="1346998"/>
                    <a:pt x="79494" y="1346998"/>
                  </a:cubicBezTo>
                  <a:cubicBezTo>
                    <a:pt x="95717" y="1346998"/>
                    <a:pt x="112793" y="1344459"/>
                    <a:pt x="129016" y="1346998"/>
                  </a:cubicBezTo>
                  <a:cubicBezTo>
                    <a:pt x="155485" y="1350809"/>
                    <a:pt x="181954" y="1353348"/>
                    <a:pt x="208423" y="1352079"/>
                  </a:cubicBezTo>
                  <a:cubicBezTo>
                    <a:pt x="225500" y="1350809"/>
                    <a:pt x="241722" y="1353348"/>
                    <a:pt x="258799" y="1353348"/>
                  </a:cubicBezTo>
                  <a:cubicBezTo>
                    <a:pt x="283560" y="1353348"/>
                    <a:pt x="308322" y="1352079"/>
                    <a:pt x="333083" y="1353348"/>
                  </a:cubicBezTo>
                  <a:cubicBezTo>
                    <a:pt x="369798" y="1354619"/>
                    <a:pt x="772808" y="1344459"/>
                    <a:pt x="810377" y="1346998"/>
                  </a:cubicBezTo>
                  <a:cubicBezTo>
                    <a:pt x="826600" y="1348269"/>
                    <a:pt x="842822" y="1349539"/>
                    <a:pt x="858191" y="1349539"/>
                  </a:cubicBezTo>
                  <a:cubicBezTo>
                    <a:pt x="886368" y="1352079"/>
                    <a:pt x="913691" y="1348269"/>
                    <a:pt x="941867" y="1352079"/>
                  </a:cubicBezTo>
                  <a:cubicBezTo>
                    <a:pt x="964921" y="1354619"/>
                    <a:pt x="987974" y="1354619"/>
                    <a:pt x="1011028" y="1357159"/>
                  </a:cubicBezTo>
                  <a:cubicBezTo>
                    <a:pt x="1045181" y="1360969"/>
                    <a:pt x="1079335" y="1363509"/>
                    <a:pt x="1113488" y="1364779"/>
                  </a:cubicBezTo>
                  <a:cubicBezTo>
                    <a:pt x="1128055" y="1364779"/>
                    <a:pt x="1145835" y="1363509"/>
                    <a:pt x="1166155" y="1363509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13" name="TextBox 13"/>
          <p:cNvSpPr txBox="1"/>
          <p:nvPr/>
        </p:nvSpPr>
        <p:spPr>
          <a:xfrm>
            <a:off x="1967479" y="4041310"/>
            <a:ext cx="1055797" cy="10649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81"/>
              </a:lnSpc>
              <a:spcBef>
                <a:spcPct val="0"/>
              </a:spcBef>
            </a:pPr>
            <a:r>
              <a:rPr lang="en-US" sz="831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936990" y="2896913"/>
            <a:ext cx="1559387" cy="508726"/>
            <a:chOff x="0" y="0"/>
            <a:chExt cx="2079183" cy="678301"/>
          </a:xfrm>
        </p:grpSpPr>
        <p:sp>
          <p:nvSpPr>
            <p:cNvPr id="15" name="AutoShape 15"/>
            <p:cNvSpPr/>
            <p:nvPr/>
          </p:nvSpPr>
          <p:spPr>
            <a:xfrm>
              <a:off x="19050" y="259"/>
              <a:ext cx="0" cy="677619"/>
            </a:xfrm>
            <a:prstGeom prst="line">
              <a:avLst/>
            </a:prstGeom>
            <a:ln w="381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6" name="AutoShape 16"/>
            <p:cNvSpPr/>
            <p:nvPr/>
          </p:nvSpPr>
          <p:spPr>
            <a:xfrm>
              <a:off x="2045062" y="424"/>
              <a:ext cx="15076" cy="677454"/>
            </a:xfrm>
            <a:prstGeom prst="line">
              <a:avLst/>
            </a:prstGeom>
            <a:ln w="381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</p:grpSp>
      <p:grpSp>
        <p:nvGrpSpPr>
          <p:cNvPr id="17" name="Group 17"/>
          <p:cNvGrpSpPr/>
          <p:nvPr/>
        </p:nvGrpSpPr>
        <p:grpSpPr>
          <a:xfrm>
            <a:off x="403199" y="3347418"/>
            <a:ext cx="1151421" cy="560542"/>
            <a:chOff x="0" y="0"/>
            <a:chExt cx="1535228" cy="747390"/>
          </a:xfrm>
        </p:grpSpPr>
        <p:sp>
          <p:nvSpPr>
            <p:cNvPr id="18" name="Freeform 18"/>
            <p:cNvSpPr/>
            <p:nvPr/>
          </p:nvSpPr>
          <p:spPr>
            <a:xfrm rot="258362">
              <a:off x="13338" y="56052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2000"/>
                  </a:lnTo>
                  <a:lnTo>
                    <a:pt x="0" y="412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19" name="Freeform 19"/>
            <p:cNvSpPr/>
            <p:nvPr/>
          </p:nvSpPr>
          <p:spPr>
            <a:xfrm rot="258362">
              <a:off x="13338" y="279338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1999"/>
                  </a:lnTo>
                  <a:lnTo>
                    <a:pt x="0" y="4119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20" name="TextBox 20"/>
          <p:cNvSpPr txBox="1"/>
          <p:nvPr/>
        </p:nvSpPr>
        <p:spPr>
          <a:xfrm>
            <a:off x="496474" y="3466714"/>
            <a:ext cx="970414" cy="3080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39"/>
              </a:lnSpc>
              <a:spcBef>
                <a:spcPct val="0"/>
              </a:spcBef>
            </a:pPr>
            <a:r>
              <a:rPr lang="en-US" sz="991" spc="-1">
                <a:solidFill>
                  <a:srgbClr val="000000"/>
                </a:solidFill>
                <a:latin typeface="Poppins Bold"/>
              </a:rPr>
              <a:t>SECONDARY IDEA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1919667" y="3347418"/>
            <a:ext cx="1151421" cy="560542"/>
            <a:chOff x="0" y="0"/>
            <a:chExt cx="1535228" cy="747390"/>
          </a:xfrm>
        </p:grpSpPr>
        <p:sp>
          <p:nvSpPr>
            <p:cNvPr id="22" name="Freeform 22"/>
            <p:cNvSpPr/>
            <p:nvPr/>
          </p:nvSpPr>
          <p:spPr>
            <a:xfrm rot="258362">
              <a:off x="13338" y="56052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2000"/>
                  </a:lnTo>
                  <a:lnTo>
                    <a:pt x="0" y="412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23" name="Freeform 23"/>
            <p:cNvSpPr/>
            <p:nvPr/>
          </p:nvSpPr>
          <p:spPr>
            <a:xfrm rot="258362">
              <a:off x="13338" y="279338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1999"/>
                  </a:lnTo>
                  <a:lnTo>
                    <a:pt x="0" y="4119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24" name="TextBox 24"/>
          <p:cNvSpPr txBox="1"/>
          <p:nvPr/>
        </p:nvSpPr>
        <p:spPr>
          <a:xfrm>
            <a:off x="1983119" y="3472156"/>
            <a:ext cx="1010149" cy="3080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39"/>
              </a:lnSpc>
              <a:spcBef>
                <a:spcPct val="0"/>
              </a:spcBef>
            </a:pPr>
            <a:r>
              <a:rPr lang="en-US" sz="991" spc="-1">
                <a:solidFill>
                  <a:srgbClr val="000000"/>
                </a:solidFill>
                <a:latin typeface="Poppins Bold"/>
              </a:rPr>
              <a:t>SECONDARY IDEA</a:t>
            </a:r>
          </a:p>
        </p:txBody>
      </p:sp>
      <p:sp>
        <p:nvSpPr>
          <p:cNvPr id="25" name="AutoShape 25"/>
          <p:cNvSpPr/>
          <p:nvPr/>
        </p:nvSpPr>
        <p:spPr>
          <a:xfrm>
            <a:off x="4098372" y="5175073"/>
            <a:ext cx="729105" cy="453461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AutoShape 26"/>
          <p:cNvSpPr/>
          <p:nvPr/>
        </p:nvSpPr>
        <p:spPr>
          <a:xfrm flipH="1">
            <a:off x="4827476" y="5175073"/>
            <a:ext cx="777031" cy="453461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27" name="Group 27"/>
          <p:cNvGrpSpPr/>
          <p:nvPr/>
        </p:nvGrpSpPr>
        <p:grpSpPr>
          <a:xfrm>
            <a:off x="3409567" y="3569210"/>
            <a:ext cx="1428330" cy="1647123"/>
            <a:chOff x="0" y="0"/>
            <a:chExt cx="1222035" cy="1409229"/>
          </a:xfrm>
        </p:grpSpPr>
        <p:sp>
          <p:nvSpPr>
            <p:cNvPr id="28" name="Freeform 28"/>
            <p:cNvSpPr/>
            <p:nvPr/>
          </p:nvSpPr>
          <p:spPr>
            <a:xfrm>
              <a:off x="38100" y="44450"/>
              <a:ext cx="1185205" cy="1364778"/>
            </a:xfrm>
            <a:custGeom>
              <a:avLst/>
              <a:gdLst/>
              <a:ahLst/>
              <a:cxnLst/>
              <a:rect l="l" t="t" r="r" b="b"/>
              <a:pathLst>
                <a:path w="1185205" h="1364778">
                  <a:moveTo>
                    <a:pt x="2540" y="1334298"/>
                  </a:moveTo>
                  <a:cubicBezTo>
                    <a:pt x="0" y="1343188"/>
                    <a:pt x="5080" y="1349538"/>
                    <a:pt x="11115" y="1350809"/>
                  </a:cubicBezTo>
                  <a:cubicBezTo>
                    <a:pt x="17946" y="1352078"/>
                    <a:pt x="23922" y="1352078"/>
                    <a:pt x="30753" y="1352078"/>
                  </a:cubicBezTo>
                  <a:cubicBezTo>
                    <a:pt x="58076" y="1353348"/>
                    <a:pt x="85399" y="1353348"/>
                    <a:pt x="113575" y="1354619"/>
                  </a:cubicBezTo>
                  <a:cubicBezTo>
                    <a:pt x="128944" y="1355888"/>
                    <a:pt x="144313" y="1357159"/>
                    <a:pt x="158828" y="1358428"/>
                  </a:cubicBezTo>
                  <a:cubicBezTo>
                    <a:pt x="184443" y="1359698"/>
                    <a:pt x="209205" y="1359698"/>
                    <a:pt x="234820" y="1360969"/>
                  </a:cubicBezTo>
                  <a:cubicBezTo>
                    <a:pt x="245066" y="1360969"/>
                    <a:pt x="254458" y="1360969"/>
                    <a:pt x="264704" y="1359698"/>
                  </a:cubicBezTo>
                  <a:cubicBezTo>
                    <a:pt x="268973" y="1359698"/>
                    <a:pt x="274096" y="1358428"/>
                    <a:pt x="278365" y="1358428"/>
                  </a:cubicBezTo>
                  <a:cubicBezTo>
                    <a:pt x="295442" y="1359698"/>
                    <a:pt x="636976" y="1350809"/>
                    <a:pt x="654053" y="1352078"/>
                  </a:cubicBezTo>
                  <a:cubicBezTo>
                    <a:pt x="677960" y="1353348"/>
                    <a:pt x="743705" y="1353348"/>
                    <a:pt x="767613" y="1353348"/>
                  </a:cubicBezTo>
                  <a:cubicBezTo>
                    <a:pt x="777005" y="1353348"/>
                    <a:pt x="785543" y="1352078"/>
                    <a:pt x="794935" y="1352078"/>
                  </a:cubicBezTo>
                  <a:lnTo>
                    <a:pt x="841043" y="1355888"/>
                  </a:lnTo>
                  <a:cubicBezTo>
                    <a:pt x="874342" y="1358428"/>
                    <a:pt x="906788" y="1355888"/>
                    <a:pt x="940087" y="1359698"/>
                  </a:cubicBezTo>
                  <a:cubicBezTo>
                    <a:pt x="995587" y="1364778"/>
                    <a:pt x="1051940" y="1358428"/>
                    <a:pt x="1120435" y="1363509"/>
                  </a:cubicBezTo>
                  <a:cubicBezTo>
                    <a:pt x="1140755" y="1364778"/>
                    <a:pt x="1161075" y="1363509"/>
                    <a:pt x="1183935" y="1363509"/>
                  </a:cubicBezTo>
                  <a:lnTo>
                    <a:pt x="1183935" y="1303819"/>
                  </a:lnTo>
                  <a:cubicBezTo>
                    <a:pt x="1182665" y="1246570"/>
                    <a:pt x="1181395" y="1198260"/>
                    <a:pt x="1181395" y="1146929"/>
                  </a:cubicBezTo>
                  <a:cubicBezTo>
                    <a:pt x="1181395" y="1087547"/>
                    <a:pt x="1185205" y="1027158"/>
                    <a:pt x="1178855" y="967776"/>
                  </a:cubicBezTo>
                  <a:cubicBezTo>
                    <a:pt x="1171235" y="928524"/>
                    <a:pt x="1159805" y="154542"/>
                    <a:pt x="1159805" y="115290"/>
                  </a:cubicBezTo>
                  <a:cubicBezTo>
                    <a:pt x="1157265" y="88115"/>
                    <a:pt x="1155995" y="59934"/>
                    <a:pt x="1153455" y="32759"/>
                  </a:cubicBezTo>
                  <a:cubicBezTo>
                    <a:pt x="1153455" y="24707"/>
                    <a:pt x="1152185" y="16655"/>
                    <a:pt x="1150915" y="6350"/>
                  </a:cubicBezTo>
                  <a:cubicBezTo>
                    <a:pt x="1140755" y="3810"/>
                    <a:pt x="1131865" y="2540"/>
                    <a:pt x="1121705" y="1270"/>
                  </a:cubicBezTo>
                  <a:cubicBezTo>
                    <a:pt x="1114085" y="0"/>
                    <a:pt x="1106465" y="1270"/>
                    <a:pt x="1100115" y="1270"/>
                  </a:cubicBezTo>
                  <a:lnTo>
                    <a:pt x="6846" y="6350"/>
                  </a:lnTo>
                  <a:lnTo>
                    <a:pt x="2540" y="1334298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29" name="Freeform 29"/>
            <p:cNvSpPr/>
            <p:nvPr/>
          </p:nvSpPr>
          <p:spPr>
            <a:xfrm>
              <a:off x="11430" y="16510"/>
              <a:ext cx="1161075" cy="1354619"/>
            </a:xfrm>
            <a:custGeom>
              <a:avLst/>
              <a:gdLst/>
              <a:ahLst/>
              <a:cxnLst/>
              <a:rect l="l" t="t" r="r" b="b"/>
              <a:pathLst>
                <a:path w="1161075" h="1354619">
                  <a:moveTo>
                    <a:pt x="1161075" y="1354619"/>
                  </a:moveTo>
                  <a:lnTo>
                    <a:pt x="0" y="1346999"/>
                  </a:lnTo>
                  <a:lnTo>
                    <a:pt x="0" y="481406"/>
                  </a:lnTo>
                  <a:lnTo>
                    <a:pt x="7620" y="20320"/>
                  </a:lnTo>
                  <a:lnTo>
                    <a:pt x="573993" y="0"/>
                  </a:lnTo>
                  <a:lnTo>
                    <a:pt x="1139486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Freeform 30"/>
            <p:cNvSpPr/>
            <p:nvPr/>
          </p:nvSpPr>
          <p:spPr>
            <a:xfrm>
              <a:off x="-3810" y="0"/>
              <a:ext cx="1190285" cy="1381288"/>
            </a:xfrm>
            <a:custGeom>
              <a:avLst/>
              <a:gdLst/>
              <a:ahLst/>
              <a:cxnLst/>
              <a:rect l="l" t="t" r="r" b="b"/>
              <a:pathLst>
                <a:path w="1190285" h="1381288">
                  <a:moveTo>
                    <a:pt x="1155995" y="21590"/>
                  </a:moveTo>
                  <a:cubicBezTo>
                    <a:pt x="1157265" y="34290"/>
                    <a:pt x="1157265" y="44450"/>
                    <a:pt x="1158535" y="54060"/>
                  </a:cubicBezTo>
                  <a:cubicBezTo>
                    <a:pt x="1161075" y="81235"/>
                    <a:pt x="1162345" y="109416"/>
                    <a:pt x="1164885" y="136591"/>
                  </a:cubicBezTo>
                  <a:cubicBezTo>
                    <a:pt x="1164885" y="175843"/>
                    <a:pt x="1177585" y="949825"/>
                    <a:pt x="1183935" y="989077"/>
                  </a:cubicBezTo>
                  <a:cubicBezTo>
                    <a:pt x="1190285" y="1048459"/>
                    <a:pt x="1186475" y="1108848"/>
                    <a:pt x="1186475" y="1168230"/>
                  </a:cubicBezTo>
                  <a:cubicBezTo>
                    <a:pt x="1186475" y="1220567"/>
                    <a:pt x="1187745" y="1268878"/>
                    <a:pt x="1189015" y="1320328"/>
                  </a:cubicBezTo>
                  <a:lnTo>
                    <a:pt x="1189015" y="1380019"/>
                  </a:lnTo>
                  <a:cubicBezTo>
                    <a:pt x="1166155" y="1380019"/>
                    <a:pt x="1145835" y="1381288"/>
                    <a:pt x="1125515" y="1380019"/>
                  </a:cubicBezTo>
                  <a:cubicBezTo>
                    <a:pt x="1069089" y="1374938"/>
                    <a:pt x="1012736" y="1381288"/>
                    <a:pt x="957236" y="1376209"/>
                  </a:cubicBezTo>
                  <a:cubicBezTo>
                    <a:pt x="923937" y="1372398"/>
                    <a:pt x="891491" y="1374938"/>
                    <a:pt x="858191" y="1372398"/>
                  </a:cubicBezTo>
                  <a:lnTo>
                    <a:pt x="812084" y="1368588"/>
                  </a:lnTo>
                  <a:cubicBezTo>
                    <a:pt x="802692" y="1368588"/>
                    <a:pt x="794154" y="1369859"/>
                    <a:pt x="784762" y="1369859"/>
                  </a:cubicBezTo>
                  <a:cubicBezTo>
                    <a:pt x="760854" y="1368588"/>
                    <a:pt x="695109" y="1369859"/>
                    <a:pt x="671201" y="1368588"/>
                  </a:cubicBezTo>
                  <a:cubicBezTo>
                    <a:pt x="654125" y="1367319"/>
                    <a:pt x="312591" y="1376209"/>
                    <a:pt x="295514" y="1374938"/>
                  </a:cubicBezTo>
                  <a:cubicBezTo>
                    <a:pt x="291245" y="1374938"/>
                    <a:pt x="286122" y="1376209"/>
                    <a:pt x="281853" y="1376209"/>
                  </a:cubicBezTo>
                  <a:cubicBezTo>
                    <a:pt x="271607" y="1376209"/>
                    <a:pt x="262215" y="1377478"/>
                    <a:pt x="251968" y="1377478"/>
                  </a:cubicBezTo>
                  <a:cubicBezTo>
                    <a:pt x="226353" y="1377478"/>
                    <a:pt x="201592" y="1376209"/>
                    <a:pt x="175977" y="1374938"/>
                  </a:cubicBezTo>
                  <a:cubicBezTo>
                    <a:pt x="160608" y="1373669"/>
                    <a:pt x="145239" y="1372398"/>
                    <a:pt x="130724" y="1371128"/>
                  </a:cubicBezTo>
                  <a:cubicBezTo>
                    <a:pt x="103401" y="1369859"/>
                    <a:pt x="76078" y="1368588"/>
                    <a:pt x="47902" y="1368588"/>
                  </a:cubicBezTo>
                  <a:cubicBezTo>
                    <a:pt x="38100" y="1368588"/>
                    <a:pt x="29210" y="1368588"/>
                    <a:pt x="19050" y="1367319"/>
                  </a:cubicBezTo>
                  <a:cubicBezTo>
                    <a:pt x="10160" y="1366048"/>
                    <a:pt x="5080" y="1359698"/>
                    <a:pt x="7620" y="1350809"/>
                  </a:cubicBezTo>
                  <a:cubicBezTo>
                    <a:pt x="16510" y="1319202"/>
                    <a:pt x="12700" y="1294040"/>
                    <a:pt x="11430" y="1267871"/>
                  </a:cubicBezTo>
                  <a:cubicBezTo>
                    <a:pt x="10160" y="1214528"/>
                    <a:pt x="6350" y="1162191"/>
                    <a:pt x="7620" y="1108848"/>
                  </a:cubicBezTo>
                  <a:cubicBezTo>
                    <a:pt x="5080" y="1042421"/>
                    <a:pt x="0" y="220128"/>
                    <a:pt x="7620" y="152694"/>
                  </a:cubicBezTo>
                  <a:cubicBezTo>
                    <a:pt x="8890" y="139610"/>
                    <a:pt x="7620" y="125520"/>
                    <a:pt x="8890" y="112435"/>
                  </a:cubicBezTo>
                  <a:cubicBezTo>
                    <a:pt x="10160" y="91299"/>
                    <a:pt x="12700" y="6815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733" y="30480"/>
                    <a:pt x="68394" y="29210"/>
                  </a:cubicBezTo>
                  <a:cubicBezTo>
                    <a:pt x="91448" y="25400"/>
                    <a:pt x="114501" y="22860"/>
                    <a:pt x="138408" y="20320"/>
                  </a:cubicBezTo>
                  <a:cubicBezTo>
                    <a:pt x="154631" y="17780"/>
                    <a:pt x="170854" y="16510"/>
                    <a:pt x="186223" y="13970"/>
                  </a:cubicBezTo>
                  <a:cubicBezTo>
                    <a:pt x="201592" y="11430"/>
                    <a:pt x="217815" y="8890"/>
                    <a:pt x="233184" y="8890"/>
                  </a:cubicBezTo>
                  <a:cubicBezTo>
                    <a:pt x="250261" y="7620"/>
                    <a:pt x="267338" y="10160"/>
                    <a:pt x="284414" y="8890"/>
                  </a:cubicBezTo>
                  <a:cubicBezTo>
                    <a:pt x="305760" y="8890"/>
                    <a:pt x="692547" y="6350"/>
                    <a:pt x="713893" y="5080"/>
                  </a:cubicBezTo>
                  <a:cubicBezTo>
                    <a:pt x="734385" y="3810"/>
                    <a:pt x="754877" y="2540"/>
                    <a:pt x="776223" y="2540"/>
                  </a:cubicBezTo>
                  <a:cubicBezTo>
                    <a:pt x="811230" y="1270"/>
                    <a:pt x="845384" y="0"/>
                    <a:pt x="880391" y="0"/>
                  </a:cubicBezTo>
                  <a:cubicBezTo>
                    <a:pt x="894906" y="0"/>
                    <a:pt x="910275" y="2540"/>
                    <a:pt x="924791" y="2540"/>
                  </a:cubicBezTo>
                  <a:cubicBezTo>
                    <a:pt x="964921" y="3810"/>
                    <a:pt x="1005905" y="5080"/>
                    <a:pt x="1046035" y="7620"/>
                  </a:cubicBezTo>
                  <a:cubicBezTo>
                    <a:pt x="1067381" y="8890"/>
                    <a:pt x="1088727" y="12700"/>
                    <a:pt x="1110073" y="16510"/>
                  </a:cubicBezTo>
                  <a:lnTo>
                    <a:pt x="1125515" y="16510"/>
                  </a:lnTo>
                  <a:cubicBezTo>
                    <a:pt x="1136945" y="17780"/>
                    <a:pt x="1145835" y="20320"/>
                    <a:pt x="1155995" y="21590"/>
                  </a:cubicBezTo>
                  <a:close/>
                  <a:moveTo>
                    <a:pt x="1166155" y="1363509"/>
                  </a:moveTo>
                  <a:cubicBezTo>
                    <a:pt x="1167425" y="1346998"/>
                    <a:pt x="1168695" y="1334298"/>
                    <a:pt x="1168695" y="1321598"/>
                  </a:cubicBezTo>
                  <a:cubicBezTo>
                    <a:pt x="1167425" y="1263846"/>
                    <a:pt x="1166155" y="1210502"/>
                    <a:pt x="1166155" y="1153133"/>
                  </a:cubicBezTo>
                  <a:cubicBezTo>
                    <a:pt x="1166155" y="1126965"/>
                    <a:pt x="1168695" y="1100796"/>
                    <a:pt x="1167425" y="1074628"/>
                  </a:cubicBezTo>
                  <a:cubicBezTo>
                    <a:pt x="1167425" y="1050472"/>
                    <a:pt x="1166155" y="1025310"/>
                    <a:pt x="1164885" y="1001155"/>
                  </a:cubicBezTo>
                  <a:cubicBezTo>
                    <a:pt x="1159805" y="963915"/>
                    <a:pt x="1148375" y="192954"/>
                    <a:pt x="1148375" y="155714"/>
                  </a:cubicBezTo>
                  <a:cubicBezTo>
                    <a:pt x="1145835" y="124513"/>
                    <a:pt x="1143295" y="92306"/>
                    <a:pt x="1140755" y="61105"/>
                  </a:cubicBezTo>
                  <a:cubicBezTo>
                    <a:pt x="1139485" y="44450"/>
                    <a:pt x="1138215" y="43180"/>
                    <a:pt x="1122026" y="41910"/>
                  </a:cubicBezTo>
                  <a:cubicBezTo>
                    <a:pt x="1119465" y="41910"/>
                    <a:pt x="1117757" y="41910"/>
                    <a:pt x="1115196" y="40640"/>
                  </a:cubicBezTo>
                  <a:cubicBezTo>
                    <a:pt x="1093850" y="36830"/>
                    <a:pt x="1071650" y="31750"/>
                    <a:pt x="1050304" y="30480"/>
                  </a:cubicBezTo>
                  <a:cubicBezTo>
                    <a:pt x="998220" y="26670"/>
                    <a:pt x="945283" y="25400"/>
                    <a:pt x="893199" y="22860"/>
                  </a:cubicBezTo>
                  <a:lnTo>
                    <a:pt x="831723" y="22860"/>
                  </a:lnTo>
                  <a:cubicBezTo>
                    <a:pt x="804400" y="22860"/>
                    <a:pt x="777077" y="22860"/>
                    <a:pt x="750608" y="24130"/>
                  </a:cubicBezTo>
                  <a:cubicBezTo>
                    <a:pt x="727555" y="25400"/>
                    <a:pt x="339060" y="29210"/>
                    <a:pt x="316006" y="29210"/>
                  </a:cubicBezTo>
                  <a:cubicBezTo>
                    <a:pt x="278437" y="29210"/>
                    <a:pt x="240869" y="26670"/>
                    <a:pt x="203300" y="33020"/>
                  </a:cubicBezTo>
                  <a:cubicBezTo>
                    <a:pt x="183662" y="36830"/>
                    <a:pt x="164877" y="36830"/>
                    <a:pt x="146093" y="38100"/>
                  </a:cubicBezTo>
                  <a:cubicBezTo>
                    <a:pt x="113647" y="41910"/>
                    <a:pt x="81201" y="45720"/>
                    <a:pt x="48756" y="50800"/>
                  </a:cubicBezTo>
                  <a:cubicBezTo>
                    <a:pt x="36830" y="50800"/>
                    <a:pt x="34290" y="53053"/>
                    <a:pt x="33020" y="65131"/>
                  </a:cubicBezTo>
                  <a:cubicBezTo>
                    <a:pt x="31750" y="83248"/>
                    <a:pt x="31750" y="101364"/>
                    <a:pt x="30480" y="119481"/>
                  </a:cubicBezTo>
                  <a:cubicBezTo>
                    <a:pt x="29210" y="149675"/>
                    <a:pt x="26670" y="178863"/>
                    <a:pt x="25400" y="209057"/>
                  </a:cubicBezTo>
                  <a:cubicBezTo>
                    <a:pt x="20320" y="241265"/>
                    <a:pt x="26670" y="1028330"/>
                    <a:pt x="29210" y="1060537"/>
                  </a:cubicBezTo>
                  <a:cubicBezTo>
                    <a:pt x="29210" y="1094757"/>
                    <a:pt x="29210" y="1129984"/>
                    <a:pt x="30480" y="1164204"/>
                  </a:cubicBezTo>
                  <a:cubicBezTo>
                    <a:pt x="30480" y="1189366"/>
                    <a:pt x="33020" y="1214528"/>
                    <a:pt x="33020" y="1239690"/>
                  </a:cubicBezTo>
                  <a:cubicBezTo>
                    <a:pt x="33020" y="1266865"/>
                    <a:pt x="33020" y="1294040"/>
                    <a:pt x="31750" y="1321598"/>
                  </a:cubicBezTo>
                  <a:lnTo>
                    <a:pt x="31750" y="1331759"/>
                  </a:lnTo>
                  <a:cubicBezTo>
                    <a:pt x="31750" y="1341919"/>
                    <a:pt x="35560" y="1345729"/>
                    <a:pt x="44450" y="1345729"/>
                  </a:cubicBezTo>
                  <a:cubicBezTo>
                    <a:pt x="56440" y="1345729"/>
                    <a:pt x="68394" y="1346998"/>
                    <a:pt x="79494" y="1346998"/>
                  </a:cubicBezTo>
                  <a:cubicBezTo>
                    <a:pt x="95717" y="1346998"/>
                    <a:pt x="112793" y="1344459"/>
                    <a:pt x="129016" y="1346998"/>
                  </a:cubicBezTo>
                  <a:cubicBezTo>
                    <a:pt x="155485" y="1350809"/>
                    <a:pt x="181954" y="1353348"/>
                    <a:pt x="208423" y="1352079"/>
                  </a:cubicBezTo>
                  <a:cubicBezTo>
                    <a:pt x="225500" y="1350809"/>
                    <a:pt x="241722" y="1353348"/>
                    <a:pt x="258799" y="1353348"/>
                  </a:cubicBezTo>
                  <a:cubicBezTo>
                    <a:pt x="283560" y="1353348"/>
                    <a:pt x="308322" y="1352079"/>
                    <a:pt x="333083" y="1353348"/>
                  </a:cubicBezTo>
                  <a:cubicBezTo>
                    <a:pt x="369798" y="1354619"/>
                    <a:pt x="772808" y="1344459"/>
                    <a:pt x="810377" y="1346998"/>
                  </a:cubicBezTo>
                  <a:cubicBezTo>
                    <a:pt x="826600" y="1348269"/>
                    <a:pt x="842822" y="1349539"/>
                    <a:pt x="858191" y="1349539"/>
                  </a:cubicBezTo>
                  <a:cubicBezTo>
                    <a:pt x="886368" y="1352079"/>
                    <a:pt x="913691" y="1348269"/>
                    <a:pt x="941867" y="1352079"/>
                  </a:cubicBezTo>
                  <a:cubicBezTo>
                    <a:pt x="964921" y="1354619"/>
                    <a:pt x="987974" y="1354619"/>
                    <a:pt x="1011028" y="1357159"/>
                  </a:cubicBezTo>
                  <a:cubicBezTo>
                    <a:pt x="1045181" y="1360969"/>
                    <a:pt x="1079335" y="1363509"/>
                    <a:pt x="1113488" y="1364779"/>
                  </a:cubicBezTo>
                  <a:cubicBezTo>
                    <a:pt x="1128055" y="1364779"/>
                    <a:pt x="1145835" y="1363509"/>
                    <a:pt x="1166155" y="1363509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31" name="TextBox 31"/>
          <p:cNvSpPr txBox="1"/>
          <p:nvPr/>
        </p:nvSpPr>
        <p:spPr>
          <a:xfrm>
            <a:off x="3543675" y="4041310"/>
            <a:ext cx="1055797" cy="10649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81"/>
              </a:lnSpc>
              <a:spcBef>
                <a:spcPct val="0"/>
              </a:spcBef>
            </a:pPr>
            <a:r>
              <a:rPr lang="en-US" sz="831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32" name="Group 32"/>
          <p:cNvGrpSpPr/>
          <p:nvPr/>
        </p:nvGrpSpPr>
        <p:grpSpPr>
          <a:xfrm>
            <a:off x="4915703" y="3569210"/>
            <a:ext cx="1428330" cy="1647123"/>
            <a:chOff x="0" y="0"/>
            <a:chExt cx="1222035" cy="1409229"/>
          </a:xfrm>
        </p:grpSpPr>
        <p:sp>
          <p:nvSpPr>
            <p:cNvPr id="33" name="Freeform 33"/>
            <p:cNvSpPr/>
            <p:nvPr/>
          </p:nvSpPr>
          <p:spPr>
            <a:xfrm>
              <a:off x="38100" y="44450"/>
              <a:ext cx="1185205" cy="1364778"/>
            </a:xfrm>
            <a:custGeom>
              <a:avLst/>
              <a:gdLst/>
              <a:ahLst/>
              <a:cxnLst/>
              <a:rect l="l" t="t" r="r" b="b"/>
              <a:pathLst>
                <a:path w="1185205" h="1364778">
                  <a:moveTo>
                    <a:pt x="2540" y="1334298"/>
                  </a:moveTo>
                  <a:cubicBezTo>
                    <a:pt x="0" y="1343188"/>
                    <a:pt x="5080" y="1349538"/>
                    <a:pt x="11115" y="1350809"/>
                  </a:cubicBezTo>
                  <a:cubicBezTo>
                    <a:pt x="17946" y="1352078"/>
                    <a:pt x="23922" y="1352078"/>
                    <a:pt x="30753" y="1352078"/>
                  </a:cubicBezTo>
                  <a:cubicBezTo>
                    <a:pt x="58076" y="1353348"/>
                    <a:pt x="85399" y="1353348"/>
                    <a:pt x="113575" y="1354619"/>
                  </a:cubicBezTo>
                  <a:cubicBezTo>
                    <a:pt x="128944" y="1355888"/>
                    <a:pt x="144313" y="1357159"/>
                    <a:pt x="158828" y="1358428"/>
                  </a:cubicBezTo>
                  <a:cubicBezTo>
                    <a:pt x="184443" y="1359698"/>
                    <a:pt x="209205" y="1359698"/>
                    <a:pt x="234820" y="1360969"/>
                  </a:cubicBezTo>
                  <a:cubicBezTo>
                    <a:pt x="245066" y="1360969"/>
                    <a:pt x="254458" y="1360969"/>
                    <a:pt x="264704" y="1359698"/>
                  </a:cubicBezTo>
                  <a:cubicBezTo>
                    <a:pt x="268973" y="1359698"/>
                    <a:pt x="274096" y="1358428"/>
                    <a:pt x="278365" y="1358428"/>
                  </a:cubicBezTo>
                  <a:cubicBezTo>
                    <a:pt x="295442" y="1359698"/>
                    <a:pt x="636976" y="1350809"/>
                    <a:pt x="654053" y="1352078"/>
                  </a:cubicBezTo>
                  <a:cubicBezTo>
                    <a:pt x="677960" y="1353348"/>
                    <a:pt x="743705" y="1353348"/>
                    <a:pt x="767613" y="1353348"/>
                  </a:cubicBezTo>
                  <a:cubicBezTo>
                    <a:pt x="777005" y="1353348"/>
                    <a:pt x="785543" y="1352078"/>
                    <a:pt x="794935" y="1352078"/>
                  </a:cubicBezTo>
                  <a:lnTo>
                    <a:pt x="841043" y="1355888"/>
                  </a:lnTo>
                  <a:cubicBezTo>
                    <a:pt x="874342" y="1358428"/>
                    <a:pt x="906788" y="1355888"/>
                    <a:pt x="940087" y="1359698"/>
                  </a:cubicBezTo>
                  <a:cubicBezTo>
                    <a:pt x="995587" y="1364778"/>
                    <a:pt x="1051940" y="1358428"/>
                    <a:pt x="1120435" y="1363509"/>
                  </a:cubicBezTo>
                  <a:cubicBezTo>
                    <a:pt x="1140755" y="1364778"/>
                    <a:pt x="1161075" y="1363509"/>
                    <a:pt x="1183935" y="1363509"/>
                  </a:cubicBezTo>
                  <a:lnTo>
                    <a:pt x="1183935" y="1303819"/>
                  </a:lnTo>
                  <a:cubicBezTo>
                    <a:pt x="1182665" y="1246570"/>
                    <a:pt x="1181395" y="1198260"/>
                    <a:pt x="1181395" y="1146929"/>
                  </a:cubicBezTo>
                  <a:cubicBezTo>
                    <a:pt x="1181395" y="1087547"/>
                    <a:pt x="1185205" y="1027158"/>
                    <a:pt x="1178855" y="967776"/>
                  </a:cubicBezTo>
                  <a:cubicBezTo>
                    <a:pt x="1171235" y="928524"/>
                    <a:pt x="1159805" y="154542"/>
                    <a:pt x="1159805" y="115290"/>
                  </a:cubicBezTo>
                  <a:cubicBezTo>
                    <a:pt x="1157265" y="88115"/>
                    <a:pt x="1155995" y="59934"/>
                    <a:pt x="1153455" y="32759"/>
                  </a:cubicBezTo>
                  <a:cubicBezTo>
                    <a:pt x="1153455" y="24707"/>
                    <a:pt x="1152185" y="16655"/>
                    <a:pt x="1150915" y="6350"/>
                  </a:cubicBezTo>
                  <a:cubicBezTo>
                    <a:pt x="1140755" y="3810"/>
                    <a:pt x="1131865" y="2540"/>
                    <a:pt x="1121705" y="1270"/>
                  </a:cubicBezTo>
                  <a:cubicBezTo>
                    <a:pt x="1114085" y="0"/>
                    <a:pt x="1106465" y="1270"/>
                    <a:pt x="1100115" y="1270"/>
                  </a:cubicBezTo>
                  <a:lnTo>
                    <a:pt x="6846" y="6350"/>
                  </a:lnTo>
                  <a:lnTo>
                    <a:pt x="2540" y="1334298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34" name="Freeform 34"/>
            <p:cNvSpPr/>
            <p:nvPr/>
          </p:nvSpPr>
          <p:spPr>
            <a:xfrm>
              <a:off x="11430" y="16510"/>
              <a:ext cx="1161075" cy="1354619"/>
            </a:xfrm>
            <a:custGeom>
              <a:avLst/>
              <a:gdLst/>
              <a:ahLst/>
              <a:cxnLst/>
              <a:rect l="l" t="t" r="r" b="b"/>
              <a:pathLst>
                <a:path w="1161075" h="1354619">
                  <a:moveTo>
                    <a:pt x="1161075" y="1354619"/>
                  </a:moveTo>
                  <a:lnTo>
                    <a:pt x="0" y="1346999"/>
                  </a:lnTo>
                  <a:lnTo>
                    <a:pt x="0" y="481406"/>
                  </a:lnTo>
                  <a:lnTo>
                    <a:pt x="7620" y="20320"/>
                  </a:lnTo>
                  <a:lnTo>
                    <a:pt x="573993" y="0"/>
                  </a:lnTo>
                  <a:lnTo>
                    <a:pt x="1139486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5" name="Freeform 35"/>
            <p:cNvSpPr/>
            <p:nvPr/>
          </p:nvSpPr>
          <p:spPr>
            <a:xfrm>
              <a:off x="-3810" y="0"/>
              <a:ext cx="1190285" cy="1381288"/>
            </a:xfrm>
            <a:custGeom>
              <a:avLst/>
              <a:gdLst/>
              <a:ahLst/>
              <a:cxnLst/>
              <a:rect l="l" t="t" r="r" b="b"/>
              <a:pathLst>
                <a:path w="1190285" h="1381288">
                  <a:moveTo>
                    <a:pt x="1155995" y="21590"/>
                  </a:moveTo>
                  <a:cubicBezTo>
                    <a:pt x="1157265" y="34290"/>
                    <a:pt x="1157265" y="44450"/>
                    <a:pt x="1158535" y="54060"/>
                  </a:cubicBezTo>
                  <a:cubicBezTo>
                    <a:pt x="1161075" y="81235"/>
                    <a:pt x="1162345" y="109416"/>
                    <a:pt x="1164885" y="136591"/>
                  </a:cubicBezTo>
                  <a:cubicBezTo>
                    <a:pt x="1164885" y="175843"/>
                    <a:pt x="1177585" y="949825"/>
                    <a:pt x="1183935" y="989077"/>
                  </a:cubicBezTo>
                  <a:cubicBezTo>
                    <a:pt x="1190285" y="1048459"/>
                    <a:pt x="1186475" y="1108848"/>
                    <a:pt x="1186475" y="1168230"/>
                  </a:cubicBezTo>
                  <a:cubicBezTo>
                    <a:pt x="1186475" y="1220567"/>
                    <a:pt x="1187745" y="1268878"/>
                    <a:pt x="1189015" y="1320328"/>
                  </a:cubicBezTo>
                  <a:lnTo>
                    <a:pt x="1189015" y="1380019"/>
                  </a:lnTo>
                  <a:cubicBezTo>
                    <a:pt x="1166155" y="1380019"/>
                    <a:pt x="1145835" y="1381288"/>
                    <a:pt x="1125515" y="1380019"/>
                  </a:cubicBezTo>
                  <a:cubicBezTo>
                    <a:pt x="1069089" y="1374938"/>
                    <a:pt x="1012736" y="1381288"/>
                    <a:pt x="957236" y="1376209"/>
                  </a:cubicBezTo>
                  <a:cubicBezTo>
                    <a:pt x="923937" y="1372398"/>
                    <a:pt x="891491" y="1374938"/>
                    <a:pt x="858191" y="1372398"/>
                  </a:cubicBezTo>
                  <a:lnTo>
                    <a:pt x="812084" y="1368588"/>
                  </a:lnTo>
                  <a:cubicBezTo>
                    <a:pt x="802692" y="1368588"/>
                    <a:pt x="794154" y="1369859"/>
                    <a:pt x="784762" y="1369859"/>
                  </a:cubicBezTo>
                  <a:cubicBezTo>
                    <a:pt x="760854" y="1368588"/>
                    <a:pt x="695109" y="1369859"/>
                    <a:pt x="671201" y="1368588"/>
                  </a:cubicBezTo>
                  <a:cubicBezTo>
                    <a:pt x="654125" y="1367319"/>
                    <a:pt x="312591" y="1376209"/>
                    <a:pt x="295514" y="1374938"/>
                  </a:cubicBezTo>
                  <a:cubicBezTo>
                    <a:pt x="291245" y="1374938"/>
                    <a:pt x="286122" y="1376209"/>
                    <a:pt x="281853" y="1376209"/>
                  </a:cubicBezTo>
                  <a:cubicBezTo>
                    <a:pt x="271607" y="1376209"/>
                    <a:pt x="262215" y="1377478"/>
                    <a:pt x="251968" y="1377478"/>
                  </a:cubicBezTo>
                  <a:cubicBezTo>
                    <a:pt x="226353" y="1377478"/>
                    <a:pt x="201592" y="1376209"/>
                    <a:pt x="175977" y="1374938"/>
                  </a:cubicBezTo>
                  <a:cubicBezTo>
                    <a:pt x="160608" y="1373669"/>
                    <a:pt x="145239" y="1372398"/>
                    <a:pt x="130724" y="1371128"/>
                  </a:cubicBezTo>
                  <a:cubicBezTo>
                    <a:pt x="103401" y="1369859"/>
                    <a:pt x="76078" y="1368588"/>
                    <a:pt x="47902" y="1368588"/>
                  </a:cubicBezTo>
                  <a:cubicBezTo>
                    <a:pt x="38100" y="1368588"/>
                    <a:pt x="29210" y="1368588"/>
                    <a:pt x="19050" y="1367319"/>
                  </a:cubicBezTo>
                  <a:cubicBezTo>
                    <a:pt x="10160" y="1366048"/>
                    <a:pt x="5080" y="1359698"/>
                    <a:pt x="7620" y="1350809"/>
                  </a:cubicBezTo>
                  <a:cubicBezTo>
                    <a:pt x="16510" y="1319202"/>
                    <a:pt x="12700" y="1294040"/>
                    <a:pt x="11430" y="1267871"/>
                  </a:cubicBezTo>
                  <a:cubicBezTo>
                    <a:pt x="10160" y="1214528"/>
                    <a:pt x="6350" y="1162191"/>
                    <a:pt x="7620" y="1108848"/>
                  </a:cubicBezTo>
                  <a:cubicBezTo>
                    <a:pt x="5080" y="1042421"/>
                    <a:pt x="0" y="220128"/>
                    <a:pt x="7620" y="152694"/>
                  </a:cubicBezTo>
                  <a:cubicBezTo>
                    <a:pt x="8890" y="139610"/>
                    <a:pt x="7620" y="125520"/>
                    <a:pt x="8890" y="112435"/>
                  </a:cubicBezTo>
                  <a:cubicBezTo>
                    <a:pt x="10160" y="91299"/>
                    <a:pt x="12700" y="6815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733" y="30480"/>
                    <a:pt x="68394" y="29210"/>
                  </a:cubicBezTo>
                  <a:cubicBezTo>
                    <a:pt x="91448" y="25400"/>
                    <a:pt x="114501" y="22860"/>
                    <a:pt x="138408" y="20320"/>
                  </a:cubicBezTo>
                  <a:cubicBezTo>
                    <a:pt x="154631" y="17780"/>
                    <a:pt x="170854" y="16510"/>
                    <a:pt x="186223" y="13970"/>
                  </a:cubicBezTo>
                  <a:cubicBezTo>
                    <a:pt x="201592" y="11430"/>
                    <a:pt x="217815" y="8890"/>
                    <a:pt x="233184" y="8890"/>
                  </a:cubicBezTo>
                  <a:cubicBezTo>
                    <a:pt x="250261" y="7620"/>
                    <a:pt x="267338" y="10160"/>
                    <a:pt x="284414" y="8890"/>
                  </a:cubicBezTo>
                  <a:cubicBezTo>
                    <a:pt x="305760" y="8890"/>
                    <a:pt x="692547" y="6350"/>
                    <a:pt x="713893" y="5080"/>
                  </a:cubicBezTo>
                  <a:cubicBezTo>
                    <a:pt x="734385" y="3810"/>
                    <a:pt x="754877" y="2540"/>
                    <a:pt x="776223" y="2540"/>
                  </a:cubicBezTo>
                  <a:cubicBezTo>
                    <a:pt x="811230" y="1270"/>
                    <a:pt x="845384" y="0"/>
                    <a:pt x="880391" y="0"/>
                  </a:cubicBezTo>
                  <a:cubicBezTo>
                    <a:pt x="894906" y="0"/>
                    <a:pt x="910275" y="2540"/>
                    <a:pt x="924791" y="2540"/>
                  </a:cubicBezTo>
                  <a:cubicBezTo>
                    <a:pt x="964921" y="3810"/>
                    <a:pt x="1005905" y="5080"/>
                    <a:pt x="1046035" y="7620"/>
                  </a:cubicBezTo>
                  <a:cubicBezTo>
                    <a:pt x="1067381" y="8890"/>
                    <a:pt x="1088727" y="12700"/>
                    <a:pt x="1110073" y="16510"/>
                  </a:cubicBezTo>
                  <a:lnTo>
                    <a:pt x="1125515" y="16510"/>
                  </a:lnTo>
                  <a:cubicBezTo>
                    <a:pt x="1136945" y="17780"/>
                    <a:pt x="1145835" y="20320"/>
                    <a:pt x="1155995" y="21590"/>
                  </a:cubicBezTo>
                  <a:close/>
                  <a:moveTo>
                    <a:pt x="1166155" y="1363509"/>
                  </a:moveTo>
                  <a:cubicBezTo>
                    <a:pt x="1167425" y="1346998"/>
                    <a:pt x="1168695" y="1334298"/>
                    <a:pt x="1168695" y="1321598"/>
                  </a:cubicBezTo>
                  <a:cubicBezTo>
                    <a:pt x="1167425" y="1263846"/>
                    <a:pt x="1166155" y="1210502"/>
                    <a:pt x="1166155" y="1153133"/>
                  </a:cubicBezTo>
                  <a:cubicBezTo>
                    <a:pt x="1166155" y="1126965"/>
                    <a:pt x="1168695" y="1100796"/>
                    <a:pt x="1167425" y="1074628"/>
                  </a:cubicBezTo>
                  <a:cubicBezTo>
                    <a:pt x="1167425" y="1050472"/>
                    <a:pt x="1166155" y="1025310"/>
                    <a:pt x="1164885" y="1001155"/>
                  </a:cubicBezTo>
                  <a:cubicBezTo>
                    <a:pt x="1159805" y="963915"/>
                    <a:pt x="1148375" y="192954"/>
                    <a:pt x="1148375" y="155714"/>
                  </a:cubicBezTo>
                  <a:cubicBezTo>
                    <a:pt x="1145835" y="124513"/>
                    <a:pt x="1143295" y="92306"/>
                    <a:pt x="1140755" y="61105"/>
                  </a:cubicBezTo>
                  <a:cubicBezTo>
                    <a:pt x="1139485" y="44450"/>
                    <a:pt x="1138215" y="43180"/>
                    <a:pt x="1122026" y="41910"/>
                  </a:cubicBezTo>
                  <a:cubicBezTo>
                    <a:pt x="1119465" y="41910"/>
                    <a:pt x="1117757" y="41910"/>
                    <a:pt x="1115196" y="40640"/>
                  </a:cubicBezTo>
                  <a:cubicBezTo>
                    <a:pt x="1093850" y="36830"/>
                    <a:pt x="1071650" y="31750"/>
                    <a:pt x="1050304" y="30480"/>
                  </a:cubicBezTo>
                  <a:cubicBezTo>
                    <a:pt x="998220" y="26670"/>
                    <a:pt x="945283" y="25400"/>
                    <a:pt x="893199" y="22860"/>
                  </a:cubicBezTo>
                  <a:lnTo>
                    <a:pt x="831723" y="22860"/>
                  </a:lnTo>
                  <a:cubicBezTo>
                    <a:pt x="804400" y="22860"/>
                    <a:pt x="777077" y="22860"/>
                    <a:pt x="750608" y="24130"/>
                  </a:cubicBezTo>
                  <a:cubicBezTo>
                    <a:pt x="727555" y="25400"/>
                    <a:pt x="339060" y="29210"/>
                    <a:pt x="316006" y="29210"/>
                  </a:cubicBezTo>
                  <a:cubicBezTo>
                    <a:pt x="278437" y="29210"/>
                    <a:pt x="240869" y="26670"/>
                    <a:pt x="203300" y="33020"/>
                  </a:cubicBezTo>
                  <a:cubicBezTo>
                    <a:pt x="183662" y="36830"/>
                    <a:pt x="164877" y="36830"/>
                    <a:pt x="146093" y="38100"/>
                  </a:cubicBezTo>
                  <a:cubicBezTo>
                    <a:pt x="113647" y="41910"/>
                    <a:pt x="81201" y="45720"/>
                    <a:pt x="48756" y="50800"/>
                  </a:cubicBezTo>
                  <a:cubicBezTo>
                    <a:pt x="36830" y="50800"/>
                    <a:pt x="34290" y="53053"/>
                    <a:pt x="33020" y="65131"/>
                  </a:cubicBezTo>
                  <a:cubicBezTo>
                    <a:pt x="31750" y="83248"/>
                    <a:pt x="31750" y="101364"/>
                    <a:pt x="30480" y="119481"/>
                  </a:cubicBezTo>
                  <a:cubicBezTo>
                    <a:pt x="29210" y="149675"/>
                    <a:pt x="26670" y="178863"/>
                    <a:pt x="25400" y="209057"/>
                  </a:cubicBezTo>
                  <a:cubicBezTo>
                    <a:pt x="20320" y="241265"/>
                    <a:pt x="26670" y="1028330"/>
                    <a:pt x="29210" y="1060537"/>
                  </a:cubicBezTo>
                  <a:cubicBezTo>
                    <a:pt x="29210" y="1094757"/>
                    <a:pt x="29210" y="1129984"/>
                    <a:pt x="30480" y="1164204"/>
                  </a:cubicBezTo>
                  <a:cubicBezTo>
                    <a:pt x="30480" y="1189366"/>
                    <a:pt x="33020" y="1214528"/>
                    <a:pt x="33020" y="1239690"/>
                  </a:cubicBezTo>
                  <a:cubicBezTo>
                    <a:pt x="33020" y="1266865"/>
                    <a:pt x="33020" y="1294040"/>
                    <a:pt x="31750" y="1321598"/>
                  </a:cubicBezTo>
                  <a:lnTo>
                    <a:pt x="31750" y="1331759"/>
                  </a:lnTo>
                  <a:cubicBezTo>
                    <a:pt x="31750" y="1341919"/>
                    <a:pt x="35560" y="1345729"/>
                    <a:pt x="44450" y="1345729"/>
                  </a:cubicBezTo>
                  <a:cubicBezTo>
                    <a:pt x="56440" y="1345729"/>
                    <a:pt x="68394" y="1346998"/>
                    <a:pt x="79494" y="1346998"/>
                  </a:cubicBezTo>
                  <a:cubicBezTo>
                    <a:pt x="95717" y="1346998"/>
                    <a:pt x="112793" y="1344459"/>
                    <a:pt x="129016" y="1346998"/>
                  </a:cubicBezTo>
                  <a:cubicBezTo>
                    <a:pt x="155485" y="1350809"/>
                    <a:pt x="181954" y="1353348"/>
                    <a:pt x="208423" y="1352079"/>
                  </a:cubicBezTo>
                  <a:cubicBezTo>
                    <a:pt x="225500" y="1350809"/>
                    <a:pt x="241722" y="1353348"/>
                    <a:pt x="258799" y="1353348"/>
                  </a:cubicBezTo>
                  <a:cubicBezTo>
                    <a:pt x="283560" y="1353348"/>
                    <a:pt x="308322" y="1352079"/>
                    <a:pt x="333083" y="1353348"/>
                  </a:cubicBezTo>
                  <a:cubicBezTo>
                    <a:pt x="369798" y="1354619"/>
                    <a:pt x="772808" y="1344459"/>
                    <a:pt x="810377" y="1346998"/>
                  </a:cubicBezTo>
                  <a:cubicBezTo>
                    <a:pt x="826600" y="1348269"/>
                    <a:pt x="842822" y="1349539"/>
                    <a:pt x="858191" y="1349539"/>
                  </a:cubicBezTo>
                  <a:cubicBezTo>
                    <a:pt x="886368" y="1352079"/>
                    <a:pt x="913691" y="1348269"/>
                    <a:pt x="941867" y="1352079"/>
                  </a:cubicBezTo>
                  <a:cubicBezTo>
                    <a:pt x="964921" y="1354619"/>
                    <a:pt x="987974" y="1354619"/>
                    <a:pt x="1011028" y="1357159"/>
                  </a:cubicBezTo>
                  <a:cubicBezTo>
                    <a:pt x="1045181" y="1360969"/>
                    <a:pt x="1079335" y="1363509"/>
                    <a:pt x="1113488" y="1364779"/>
                  </a:cubicBezTo>
                  <a:cubicBezTo>
                    <a:pt x="1128055" y="1364779"/>
                    <a:pt x="1145835" y="1363509"/>
                    <a:pt x="1166155" y="1363509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36" name="TextBox 36"/>
          <p:cNvSpPr txBox="1"/>
          <p:nvPr/>
        </p:nvSpPr>
        <p:spPr>
          <a:xfrm>
            <a:off x="5104597" y="4041310"/>
            <a:ext cx="1055797" cy="10649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81"/>
              </a:lnSpc>
              <a:spcBef>
                <a:spcPct val="0"/>
              </a:spcBef>
            </a:pPr>
            <a:r>
              <a:rPr lang="en-US" sz="831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37" name="Group 37"/>
          <p:cNvGrpSpPr/>
          <p:nvPr/>
        </p:nvGrpSpPr>
        <p:grpSpPr>
          <a:xfrm>
            <a:off x="3571492" y="3337893"/>
            <a:ext cx="1151421" cy="560542"/>
            <a:chOff x="0" y="0"/>
            <a:chExt cx="1535228" cy="747390"/>
          </a:xfrm>
        </p:grpSpPr>
        <p:sp>
          <p:nvSpPr>
            <p:cNvPr id="38" name="Freeform 38"/>
            <p:cNvSpPr/>
            <p:nvPr/>
          </p:nvSpPr>
          <p:spPr>
            <a:xfrm rot="258362">
              <a:off x="13338" y="56052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2000"/>
                  </a:lnTo>
                  <a:lnTo>
                    <a:pt x="0" y="412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39" name="Freeform 39"/>
            <p:cNvSpPr/>
            <p:nvPr/>
          </p:nvSpPr>
          <p:spPr>
            <a:xfrm rot="258362">
              <a:off x="13338" y="279338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1999"/>
                  </a:lnTo>
                  <a:lnTo>
                    <a:pt x="0" y="4119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40" name="TextBox 40"/>
          <p:cNvSpPr txBox="1"/>
          <p:nvPr/>
        </p:nvSpPr>
        <p:spPr>
          <a:xfrm>
            <a:off x="3613438" y="3472156"/>
            <a:ext cx="1020588" cy="3080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39"/>
              </a:lnSpc>
              <a:spcBef>
                <a:spcPct val="0"/>
              </a:spcBef>
            </a:pPr>
            <a:r>
              <a:rPr lang="en-US" sz="991" spc="-1">
                <a:solidFill>
                  <a:srgbClr val="000000"/>
                </a:solidFill>
                <a:latin typeface="Poppins Bold"/>
              </a:rPr>
              <a:t>SECONDARY IDEA</a:t>
            </a:r>
          </a:p>
        </p:txBody>
      </p:sp>
      <p:grpSp>
        <p:nvGrpSpPr>
          <p:cNvPr id="41" name="Group 41"/>
          <p:cNvGrpSpPr/>
          <p:nvPr/>
        </p:nvGrpSpPr>
        <p:grpSpPr>
          <a:xfrm>
            <a:off x="5064490" y="3347418"/>
            <a:ext cx="1151421" cy="560542"/>
            <a:chOff x="0" y="0"/>
            <a:chExt cx="1535228" cy="747390"/>
          </a:xfrm>
        </p:grpSpPr>
        <p:sp>
          <p:nvSpPr>
            <p:cNvPr id="42" name="Freeform 42"/>
            <p:cNvSpPr/>
            <p:nvPr/>
          </p:nvSpPr>
          <p:spPr>
            <a:xfrm rot="258362">
              <a:off x="13338" y="56052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2000"/>
                  </a:lnTo>
                  <a:lnTo>
                    <a:pt x="0" y="412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3" name="Freeform 43"/>
            <p:cNvSpPr/>
            <p:nvPr/>
          </p:nvSpPr>
          <p:spPr>
            <a:xfrm rot="258362">
              <a:off x="13338" y="279338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1999"/>
                  </a:lnTo>
                  <a:lnTo>
                    <a:pt x="0" y="4119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44" name="TextBox 44"/>
          <p:cNvSpPr txBox="1"/>
          <p:nvPr/>
        </p:nvSpPr>
        <p:spPr>
          <a:xfrm>
            <a:off x="5114122" y="3472156"/>
            <a:ext cx="1010835" cy="3080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39"/>
              </a:lnSpc>
              <a:spcBef>
                <a:spcPct val="0"/>
              </a:spcBef>
            </a:pPr>
            <a:r>
              <a:rPr lang="en-US" sz="991" spc="-1">
                <a:solidFill>
                  <a:srgbClr val="000000"/>
                </a:solidFill>
                <a:latin typeface="Poppins Bold"/>
              </a:rPr>
              <a:t>SECONDARY IDEA</a:t>
            </a:r>
          </a:p>
        </p:txBody>
      </p:sp>
      <p:sp>
        <p:nvSpPr>
          <p:cNvPr id="45" name="AutoShape 45"/>
          <p:cNvSpPr/>
          <p:nvPr/>
        </p:nvSpPr>
        <p:spPr>
          <a:xfrm>
            <a:off x="7206481" y="5175073"/>
            <a:ext cx="729105" cy="453461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6" name="AutoShape 46"/>
          <p:cNvSpPr/>
          <p:nvPr/>
        </p:nvSpPr>
        <p:spPr>
          <a:xfrm flipH="1">
            <a:off x="7935586" y="5175073"/>
            <a:ext cx="777031" cy="453461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7" name="AutoShape 47"/>
          <p:cNvSpPr/>
          <p:nvPr/>
        </p:nvSpPr>
        <p:spPr>
          <a:xfrm>
            <a:off x="7221833" y="2844646"/>
            <a:ext cx="14287" cy="638662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48" name="Group 48"/>
          <p:cNvGrpSpPr/>
          <p:nvPr/>
        </p:nvGrpSpPr>
        <p:grpSpPr>
          <a:xfrm>
            <a:off x="6544058" y="3569210"/>
            <a:ext cx="1428330" cy="1647123"/>
            <a:chOff x="0" y="0"/>
            <a:chExt cx="1222035" cy="1409229"/>
          </a:xfrm>
        </p:grpSpPr>
        <p:sp>
          <p:nvSpPr>
            <p:cNvPr id="49" name="Freeform 49"/>
            <p:cNvSpPr/>
            <p:nvPr/>
          </p:nvSpPr>
          <p:spPr>
            <a:xfrm>
              <a:off x="38100" y="44450"/>
              <a:ext cx="1185205" cy="1364778"/>
            </a:xfrm>
            <a:custGeom>
              <a:avLst/>
              <a:gdLst/>
              <a:ahLst/>
              <a:cxnLst/>
              <a:rect l="l" t="t" r="r" b="b"/>
              <a:pathLst>
                <a:path w="1185205" h="1364778">
                  <a:moveTo>
                    <a:pt x="2540" y="1334298"/>
                  </a:moveTo>
                  <a:cubicBezTo>
                    <a:pt x="0" y="1343188"/>
                    <a:pt x="5080" y="1349538"/>
                    <a:pt x="11115" y="1350809"/>
                  </a:cubicBezTo>
                  <a:cubicBezTo>
                    <a:pt x="17946" y="1352078"/>
                    <a:pt x="23922" y="1352078"/>
                    <a:pt x="30753" y="1352078"/>
                  </a:cubicBezTo>
                  <a:cubicBezTo>
                    <a:pt x="58076" y="1353348"/>
                    <a:pt x="85399" y="1353348"/>
                    <a:pt x="113575" y="1354619"/>
                  </a:cubicBezTo>
                  <a:cubicBezTo>
                    <a:pt x="128944" y="1355888"/>
                    <a:pt x="144313" y="1357159"/>
                    <a:pt x="158828" y="1358428"/>
                  </a:cubicBezTo>
                  <a:cubicBezTo>
                    <a:pt x="184443" y="1359698"/>
                    <a:pt x="209205" y="1359698"/>
                    <a:pt x="234820" y="1360969"/>
                  </a:cubicBezTo>
                  <a:cubicBezTo>
                    <a:pt x="245066" y="1360969"/>
                    <a:pt x="254458" y="1360969"/>
                    <a:pt x="264704" y="1359698"/>
                  </a:cubicBezTo>
                  <a:cubicBezTo>
                    <a:pt x="268973" y="1359698"/>
                    <a:pt x="274096" y="1358428"/>
                    <a:pt x="278365" y="1358428"/>
                  </a:cubicBezTo>
                  <a:cubicBezTo>
                    <a:pt x="295442" y="1359698"/>
                    <a:pt x="636976" y="1350809"/>
                    <a:pt x="654053" y="1352078"/>
                  </a:cubicBezTo>
                  <a:cubicBezTo>
                    <a:pt x="677960" y="1353348"/>
                    <a:pt x="743705" y="1353348"/>
                    <a:pt x="767613" y="1353348"/>
                  </a:cubicBezTo>
                  <a:cubicBezTo>
                    <a:pt x="777005" y="1353348"/>
                    <a:pt x="785543" y="1352078"/>
                    <a:pt x="794935" y="1352078"/>
                  </a:cubicBezTo>
                  <a:lnTo>
                    <a:pt x="841043" y="1355888"/>
                  </a:lnTo>
                  <a:cubicBezTo>
                    <a:pt x="874342" y="1358428"/>
                    <a:pt x="906788" y="1355888"/>
                    <a:pt x="940087" y="1359698"/>
                  </a:cubicBezTo>
                  <a:cubicBezTo>
                    <a:pt x="995587" y="1364778"/>
                    <a:pt x="1051940" y="1358428"/>
                    <a:pt x="1120435" y="1363509"/>
                  </a:cubicBezTo>
                  <a:cubicBezTo>
                    <a:pt x="1140755" y="1364778"/>
                    <a:pt x="1161075" y="1363509"/>
                    <a:pt x="1183935" y="1363509"/>
                  </a:cubicBezTo>
                  <a:lnTo>
                    <a:pt x="1183935" y="1303819"/>
                  </a:lnTo>
                  <a:cubicBezTo>
                    <a:pt x="1182665" y="1246570"/>
                    <a:pt x="1181395" y="1198260"/>
                    <a:pt x="1181395" y="1146929"/>
                  </a:cubicBezTo>
                  <a:cubicBezTo>
                    <a:pt x="1181395" y="1087547"/>
                    <a:pt x="1185205" y="1027158"/>
                    <a:pt x="1178855" y="967776"/>
                  </a:cubicBezTo>
                  <a:cubicBezTo>
                    <a:pt x="1171235" y="928524"/>
                    <a:pt x="1159805" y="154542"/>
                    <a:pt x="1159805" y="115290"/>
                  </a:cubicBezTo>
                  <a:cubicBezTo>
                    <a:pt x="1157265" y="88115"/>
                    <a:pt x="1155995" y="59934"/>
                    <a:pt x="1153455" y="32759"/>
                  </a:cubicBezTo>
                  <a:cubicBezTo>
                    <a:pt x="1153455" y="24707"/>
                    <a:pt x="1152185" y="16655"/>
                    <a:pt x="1150915" y="6350"/>
                  </a:cubicBezTo>
                  <a:cubicBezTo>
                    <a:pt x="1140755" y="3810"/>
                    <a:pt x="1131865" y="2540"/>
                    <a:pt x="1121705" y="1270"/>
                  </a:cubicBezTo>
                  <a:cubicBezTo>
                    <a:pt x="1114085" y="0"/>
                    <a:pt x="1106465" y="1270"/>
                    <a:pt x="1100115" y="1270"/>
                  </a:cubicBezTo>
                  <a:lnTo>
                    <a:pt x="6846" y="6350"/>
                  </a:lnTo>
                  <a:lnTo>
                    <a:pt x="2540" y="1334298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50" name="Freeform 50"/>
            <p:cNvSpPr/>
            <p:nvPr/>
          </p:nvSpPr>
          <p:spPr>
            <a:xfrm>
              <a:off x="11430" y="16510"/>
              <a:ext cx="1161075" cy="1354619"/>
            </a:xfrm>
            <a:custGeom>
              <a:avLst/>
              <a:gdLst/>
              <a:ahLst/>
              <a:cxnLst/>
              <a:rect l="l" t="t" r="r" b="b"/>
              <a:pathLst>
                <a:path w="1161075" h="1354619">
                  <a:moveTo>
                    <a:pt x="1161075" y="1354619"/>
                  </a:moveTo>
                  <a:lnTo>
                    <a:pt x="0" y="1346999"/>
                  </a:lnTo>
                  <a:lnTo>
                    <a:pt x="0" y="481406"/>
                  </a:lnTo>
                  <a:lnTo>
                    <a:pt x="7620" y="20320"/>
                  </a:lnTo>
                  <a:lnTo>
                    <a:pt x="573993" y="0"/>
                  </a:lnTo>
                  <a:lnTo>
                    <a:pt x="1139486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1" name="Freeform 51"/>
            <p:cNvSpPr/>
            <p:nvPr/>
          </p:nvSpPr>
          <p:spPr>
            <a:xfrm>
              <a:off x="-3810" y="0"/>
              <a:ext cx="1190285" cy="1381288"/>
            </a:xfrm>
            <a:custGeom>
              <a:avLst/>
              <a:gdLst/>
              <a:ahLst/>
              <a:cxnLst/>
              <a:rect l="l" t="t" r="r" b="b"/>
              <a:pathLst>
                <a:path w="1190285" h="1381288">
                  <a:moveTo>
                    <a:pt x="1155995" y="21590"/>
                  </a:moveTo>
                  <a:cubicBezTo>
                    <a:pt x="1157265" y="34290"/>
                    <a:pt x="1157265" y="44450"/>
                    <a:pt x="1158535" y="54060"/>
                  </a:cubicBezTo>
                  <a:cubicBezTo>
                    <a:pt x="1161075" y="81235"/>
                    <a:pt x="1162345" y="109416"/>
                    <a:pt x="1164885" y="136591"/>
                  </a:cubicBezTo>
                  <a:cubicBezTo>
                    <a:pt x="1164885" y="175843"/>
                    <a:pt x="1177585" y="949825"/>
                    <a:pt x="1183935" y="989077"/>
                  </a:cubicBezTo>
                  <a:cubicBezTo>
                    <a:pt x="1190285" y="1048459"/>
                    <a:pt x="1186475" y="1108848"/>
                    <a:pt x="1186475" y="1168230"/>
                  </a:cubicBezTo>
                  <a:cubicBezTo>
                    <a:pt x="1186475" y="1220567"/>
                    <a:pt x="1187745" y="1268878"/>
                    <a:pt x="1189015" y="1320328"/>
                  </a:cubicBezTo>
                  <a:lnTo>
                    <a:pt x="1189015" y="1380019"/>
                  </a:lnTo>
                  <a:cubicBezTo>
                    <a:pt x="1166155" y="1380019"/>
                    <a:pt x="1145835" y="1381288"/>
                    <a:pt x="1125515" y="1380019"/>
                  </a:cubicBezTo>
                  <a:cubicBezTo>
                    <a:pt x="1069089" y="1374938"/>
                    <a:pt x="1012736" y="1381288"/>
                    <a:pt x="957236" y="1376209"/>
                  </a:cubicBezTo>
                  <a:cubicBezTo>
                    <a:pt x="923937" y="1372398"/>
                    <a:pt x="891491" y="1374938"/>
                    <a:pt x="858191" y="1372398"/>
                  </a:cubicBezTo>
                  <a:lnTo>
                    <a:pt x="812084" y="1368588"/>
                  </a:lnTo>
                  <a:cubicBezTo>
                    <a:pt x="802692" y="1368588"/>
                    <a:pt x="794154" y="1369859"/>
                    <a:pt x="784762" y="1369859"/>
                  </a:cubicBezTo>
                  <a:cubicBezTo>
                    <a:pt x="760854" y="1368588"/>
                    <a:pt x="695109" y="1369859"/>
                    <a:pt x="671201" y="1368588"/>
                  </a:cubicBezTo>
                  <a:cubicBezTo>
                    <a:pt x="654125" y="1367319"/>
                    <a:pt x="312591" y="1376209"/>
                    <a:pt x="295514" y="1374938"/>
                  </a:cubicBezTo>
                  <a:cubicBezTo>
                    <a:pt x="291245" y="1374938"/>
                    <a:pt x="286122" y="1376209"/>
                    <a:pt x="281853" y="1376209"/>
                  </a:cubicBezTo>
                  <a:cubicBezTo>
                    <a:pt x="271607" y="1376209"/>
                    <a:pt x="262215" y="1377478"/>
                    <a:pt x="251968" y="1377478"/>
                  </a:cubicBezTo>
                  <a:cubicBezTo>
                    <a:pt x="226353" y="1377478"/>
                    <a:pt x="201592" y="1376209"/>
                    <a:pt x="175977" y="1374938"/>
                  </a:cubicBezTo>
                  <a:cubicBezTo>
                    <a:pt x="160608" y="1373669"/>
                    <a:pt x="145239" y="1372398"/>
                    <a:pt x="130724" y="1371128"/>
                  </a:cubicBezTo>
                  <a:cubicBezTo>
                    <a:pt x="103401" y="1369859"/>
                    <a:pt x="76078" y="1368588"/>
                    <a:pt x="47902" y="1368588"/>
                  </a:cubicBezTo>
                  <a:cubicBezTo>
                    <a:pt x="38100" y="1368588"/>
                    <a:pt x="29210" y="1368588"/>
                    <a:pt x="19050" y="1367319"/>
                  </a:cubicBezTo>
                  <a:cubicBezTo>
                    <a:pt x="10160" y="1366048"/>
                    <a:pt x="5080" y="1359698"/>
                    <a:pt x="7620" y="1350809"/>
                  </a:cubicBezTo>
                  <a:cubicBezTo>
                    <a:pt x="16510" y="1319202"/>
                    <a:pt x="12700" y="1294040"/>
                    <a:pt x="11430" y="1267871"/>
                  </a:cubicBezTo>
                  <a:cubicBezTo>
                    <a:pt x="10160" y="1214528"/>
                    <a:pt x="6350" y="1162191"/>
                    <a:pt x="7620" y="1108848"/>
                  </a:cubicBezTo>
                  <a:cubicBezTo>
                    <a:pt x="5080" y="1042421"/>
                    <a:pt x="0" y="220128"/>
                    <a:pt x="7620" y="152694"/>
                  </a:cubicBezTo>
                  <a:cubicBezTo>
                    <a:pt x="8890" y="139610"/>
                    <a:pt x="7620" y="125520"/>
                    <a:pt x="8890" y="112435"/>
                  </a:cubicBezTo>
                  <a:cubicBezTo>
                    <a:pt x="10160" y="91299"/>
                    <a:pt x="12700" y="6815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733" y="30480"/>
                    <a:pt x="68394" y="29210"/>
                  </a:cubicBezTo>
                  <a:cubicBezTo>
                    <a:pt x="91448" y="25400"/>
                    <a:pt x="114501" y="22860"/>
                    <a:pt x="138408" y="20320"/>
                  </a:cubicBezTo>
                  <a:cubicBezTo>
                    <a:pt x="154631" y="17780"/>
                    <a:pt x="170854" y="16510"/>
                    <a:pt x="186223" y="13970"/>
                  </a:cubicBezTo>
                  <a:cubicBezTo>
                    <a:pt x="201592" y="11430"/>
                    <a:pt x="217815" y="8890"/>
                    <a:pt x="233184" y="8890"/>
                  </a:cubicBezTo>
                  <a:cubicBezTo>
                    <a:pt x="250261" y="7620"/>
                    <a:pt x="267338" y="10160"/>
                    <a:pt x="284414" y="8890"/>
                  </a:cubicBezTo>
                  <a:cubicBezTo>
                    <a:pt x="305760" y="8890"/>
                    <a:pt x="692547" y="6350"/>
                    <a:pt x="713893" y="5080"/>
                  </a:cubicBezTo>
                  <a:cubicBezTo>
                    <a:pt x="734385" y="3810"/>
                    <a:pt x="754877" y="2540"/>
                    <a:pt x="776223" y="2540"/>
                  </a:cubicBezTo>
                  <a:cubicBezTo>
                    <a:pt x="811230" y="1270"/>
                    <a:pt x="845384" y="0"/>
                    <a:pt x="880391" y="0"/>
                  </a:cubicBezTo>
                  <a:cubicBezTo>
                    <a:pt x="894906" y="0"/>
                    <a:pt x="910275" y="2540"/>
                    <a:pt x="924791" y="2540"/>
                  </a:cubicBezTo>
                  <a:cubicBezTo>
                    <a:pt x="964921" y="3810"/>
                    <a:pt x="1005905" y="5080"/>
                    <a:pt x="1046035" y="7620"/>
                  </a:cubicBezTo>
                  <a:cubicBezTo>
                    <a:pt x="1067381" y="8890"/>
                    <a:pt x="1088727" y="12700"/>
                    <a:pt x="1110073" y="16510"/>
                  </a:cubicBezTo>
                  <a:lnTo>
                    <a:pt x="1125515" y="16510"/>
                  </a:lnTo>
                  <a:cubicBezTo>
                    <a:pt x="1136945" y="17780"/>
                    <a:pt x="1145835" y="20320"/>
                    <a:pt x="1155995" y="21590"/>
                  </a:cubicBezTo>
                  <a:close/>
                  <a:moveTo>
                    <a:pt x="1166155" y="1363509"/>
                  </a:moveTo>
                  <a:cubicBezTo>
                    <a:pt x="1167425" y="1346998"/>
                    <a:pt x="1168695" y="1334298"/>
                    <a:pt x="1168695" y="1321598"/>
                  </a:cubicBezTo>
                  <a:cubicBezTo>
                    <a:pt x="1167425" y="1263846"/>
                    <a:pt x="1166155" y="1210502"/>
                    <a:pt x="1166155" y="1153133"/>
                  </a:cubicBezTo>
                  <a:cubicBezTo>
                    <a:pt x="1166155" y="1126965"/>
                    <a:pt x="1168695" y="1100796"/>
                    <a:pt x="1167425" y="1074628"/>
                  </a:cubicBezTo>
                  <a:cubicBezTo>
                    <a:pt x="1167425" y="1050472"/>
                    <a:pt x="1166155" y="1025310"/>
                    <a:pt x="1164885" y="1001155"/>
                  </a:cubicBezTo>
                  <a:cubicBezTo>
                    <a:pt x="1159805" y="963915"/>
                    <a:pt x="1148375" y="192954"/>
                    <a:pt x="1148375" y="155714"/>
                  </a:cubicBezTo>
                  <a:cubicBezTo>
                    <a:pt x="1145835" y="124513"/>
                    <a:pt x="1143295" y="92306"/>
                    <a:pt x="1140755" y="61105"/>
                  </a:cubicBezTo>
                  <a:cubicBezTo>
                    <a:pt x="1139485" y="44450"/>
                    <a:pt x="1138215" y="43180"/>
                    <a:pt x="1122026" y="41910"/>
                  </a:cubicBezTo>
                  <a:cubicBezTo>
                    <a:pt x="1119465" y="41910"/>
                    <a:pt x="1117757" y="41910"/>
                    <a:pt x="1115196" y="40640"/>
                  </a:cubicBezTo>
                  <a:cubicBezTo>
                    <a:pt x="1093850" y="36830"/>
                    <a:pt x="1071650" y="31750"/>
                    <a:pt x="1050304" y="30480"/>
                  </a:cubicBezTo>
                  <a:cubicBezTo>
                    <a:pt x="998220" y="26670"/>
                    <a:pt x="945283" y="25400"/>
                    <a:pt x="893199" y="22860"/>
                  </a:cubicBezTo>
                  <a:lnTo>
                    <a:pt x="831723" y="22860"/>
                  </a:lnTo>
                  <a:cubicBezTo>
                    <a:pt x="804400" y="22860"/>
                    <a:pt x="777077" y="22860"/>
                    <a:pt x="750608" y="24130"/>
                  </a:cubicBezTo>
                  <a:cubicBezTo>
                    <a:pt x="727555" y="25400"/>
                    <a:pt x="339060" y="29210"/>
                    <a:pt x="316006" y="29210"/>
                  </a:cubicBezTo>
                  <a:cubicBezTo>
                    <a:pt x="278437" y="29210"/>
                    <a:pt x="240869" y="26670"/>
                    <a:pt x="203300" y="33020"/>
                  </a:cubicBezTo>
                  <a:cubicBezTo>
                    <a:pt x="183662" y="36830"/>
                    <a:pt x="164877" y="36830"/>
                    <a:pt x="146093" y="38100"/>
                  </a:cubicBezTo>
                  <a:cubicBezTo>
                    <a:pt x="113647" y="41910"/>
                    <a:pt x="81201" y="45720"/>
                    <a:pt x="48756" y="50800"/>
                  </a:cubicBezTo>
                  <a:cubicBezTo>
                    <a:pt x="36830" y="50800"/>
                    <a:pt x="34290" y="53053"/>
                    <a:pt x="33020" y="65131"/>
                  </a:cubicBezTo>
                  <a:cubicBezTo>
                    <a:pt x="31750" y="83248"/>
                    <a:pt x="31750" y="101364"/>
                    <a:pt x="30480" y="119481"/>
                  </a:cubicBezTo>
                  <a:cubicBezTo>
                    <a:pt x="29210" y="149675"/>
                    <a:pt x="26670" y="178863"/>
                    <a:pt x="25400" y="209057"/>
                  </a:cubicBezTo>
                  <a:cubicBezTo>
                    <a:pt x="20320" y="241265"/>
                    <a:pt x="26670" y="1028330"/>
                    <a:pt x="29210" y="1060537"/>
                  </a:cubicBezTo>
                  <a:cubicBezTo>
                    <a:pt x="29210" y="1094757"/>
                    <a:pt x="29210" y="1129984"/>
                    <a:pt x="30480" y="1164204"/>
                  </a:cubicBezTo>
                  <a:cubicBezTo>
                    <a:pt x="30480" y="1189366"/>
                    <a:pt x="33020" y="1214528"/>
                    <a:pt x="33020" y="1239690"/>
                  </a:cubicBezTo>
                  <a:cubicBezTo>
                    <a:pt x="33020" y="1266865"/>
                    <a:pt x="33020" y="1294040"/>
                    <a:pt x="31750" y="1321598"/>
                  </a:cubicBezTo>
                  <a:lnTo>
                    <a:pt x="31750" y="1331759"/>
                  </a:lnTo>
                  <a:cubicBezTo>
                    <a:pt x="31750" y="1341919"/>
                    <a:pt x="35560" y="1345729"/>
                    <a:pt x="44450" y="1345729"/>
                  </a:cubicBezTo>
                  <a:cubicBezTo>
                    <a:pt x="56440" y="1345729"/>
                    <a:pt x="68394" y="1346998"/>
                    <a:pt x="79494" y="1346998"/>
                  </a:cubicBezTo>
                  <a:cubicBezTo>
                    <a:pt x="95717" y="1346998"/>
                    <a:pt x="112793" y="1344459"/>
                    <a:pt x="129016" y="1346998"/>
                  </a:cubicBezTo>
                  <a:cubicBezTo>
                    <a:pt x="155485" y="1350809"/>
                    <a:pt x="181954" y="1353348"/>
                    <a:pt x="208423" y="1352079"/>
                  </a:cubicBezTo>
                  <a:cubicBezTo>
                    <a:pt x="225500" y="1350809"/>
                    <a:pt x="241722" y="1353348"/>
                    <a:pt x="258799" y="1353348"/>
                  </a:cubicBezTo>
                  <a:cubicBezTo>
                    <a:pt x="283560" y="1353348"/>
                    <a:pt x="308322" y="1352079"/>
                    <a:pt x="333083" y="1353348"/>
                  </a:cubicBezTo>
                  <a:cubicBezTo>
                    <a:pt x="369798" y="1354619"/>
                    <a:pt x="772808" y="1344459"/>
                    <a:pt x="810377" y="1346998"/>
                  </a:cubicBezTo>
                  <a:cubicBezTo>
                    <a:pt x="826600" y="1348269"/>
                    <a:pt x="842822" y="1349539"/>
                    <a:pt x="858191" y="1349539"/>
                  </a:cubicBezTo>
                  <a:cubicBezTo>
                    <a:pt x="886368" y="1352079"/>
                    <a:pt x="913691" y="1348269"/>
                    <a:pt x="941867" y="1352079"/>
                  </a:cubicBezTo>
                  <a:cubicBezTo>
                    <a:pt x="964921" y="1354619"/>
                    <a:pt x="987974" y="1354619"/>
                    <a:pt x="1011028" y="1357159"/>
                  </a:cubicBezTo>
                  <a:cubicBezTo>
                    <a:pt x="1045181" y="1360969"/>
                    <a:pt x="1079335" y="1363509"/>
                    <a:pt x="1113488" y="1364779"/>
                  </a:cubicBezTo>
                  <a:cubicBezTo>
                    <a:pt x="1128055" y="1364779"/>
                    <a:pt x="1145835" y="1363509"/>
                    <a:pt x="1166155" y="1363509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52" name="TextBox 52"/>
          <p:cNvSpPr txBox="1"/>
          <p:nvPr/>
        </p:nvSpPr>
        <p:spPr>
          <a:xfrm>
            <a:off x="6708222" y="4049506"/>
            <a:ext cx="1055797" cy="10649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81"/>
              </a:lnSpc>
              <a:spcBef>
                <a:spcPct val="0"/>
              </a:spcBef>
            </a:pPr>
            <a:r>
              <a:rPr lang="en-US" sz="831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53" name="AutoShape 53"/>
          <p:cNvSpPr/>
          <p:nvPr/>
        </p:nvSpPr>
        <p:spPr>
          <a:xfrm flipH="1">
            <a:off x="8696459" y="2844770"/>
            <a:ext cx="44883" cy="665813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54" name="Group 54"/>
          <p:cNvGrpSpPr/>
          <p:nvPr/>
        </p:nvGrpSpPr>
        <p:grpSpPr>
          <a:xfrm>
            <a:off x="8050193" y="3569210"/>
            <a:ext cx="1428330" cy="1647123"/>
            <a:chOff x="0" y="0"/>
            <a:chExt cx="1222035" cy="1409229"/>
          </a:xfrm>
        </p:grpSpPr>
        <p:sp>
          <p:nvSpPr>
            <p:cNvPr id="55" name="Freeform 55"/>
            <p:cNvSpPr/>
            <p:nvPr/>
          </p:nvSpPr>
          <p:spPr>
            <a:xfrm>
              <a:off x="38100" y="44450"/>
              <a:ext cx="1185205" cy="1364778"/>
            </a:xfrm>
            <a:custGeom>
              <a:avLst/>
              <a:gdLst/>
              <a:ahLst/>
              <a:cxnLst/>
              <a:rect l="l" t="t" r="r" b="b"/>
              <a:pathLst>
                <a:path w="1185205" h="1364778">
                  <a:moveTo>
                    <a:pt x="2540" y="1334298"/>
                  </a:moveTo>
                  <a:cubicBezTo>
                    <a:pt x="0" y="1343188"/>
                    <a:pt x="5080" y="1349538"/>
                    <a:pt x="11115" y="1350809"/>
                  </a:cubicBezTo>
                  <a:cubicBezTo>
                    <a:pt x="17946" y="1352078"/>
                    <a:pt x="23922" y="1352078"/>
                    <a:pt x="30753" y="1352078"/>
                  </a:cubicBezTo>
                  <a:cubicBezTo>
                    <a:pt x="58076" y="1353348"/>
                    <a:pt x="85399" y="1353348"/>
                    <a:pt x="113575" y="1354619"/>
                  </a:cubicBezTo>
                  <a:cubicBezTo>
                    <a:pt x="128944" y="1355888"/>
                    <a:pt x="144313" y="1357159"/>
                    <a:pt x="158828" y="1358428"/>
                  </a:cubicBezTo>
                  <a:cubicBezTo>
                    <a:pt x="184443" y="1359698"/>
                    <a:pt x="209205" y="1359698"/>
                    <a:pt x="234820" y="1360969"/>
                  </a:cubicBezTo>
                  <a:cubicBezTo>
                    <a:pt x="245066" y="1360969"/>
                    <a:pt x="254458" y="1360969"/>
                    <a:pt x="264704" y="1359698"/>
                  </a:cubicBezTo>
                  <a:cubicBezTo>
                    <a:pt x="268973" y="1359698"/>
                    <a:pt x="274096" y="1358428"/>
                    <a:pt x="278365" y="1358428"/>
                  </a:cubicBezTo>
                  <a:cubicBezTo>
                    <a:pt x="295442" y="1359698"/>
                    <a:pt x="636976" y="1350809"/>
                    <a:pt x="654053" y="1352078"/>
                  </a:cubicBezTo>
                  <a:cubicBezTo>
                    <a:pt x="677960" y="1353348"/>
                    <a:pt x="743705" y="1353348"/>
                    <a:pt x="767613" y="1353348"/>
                  </a:cubicBezTo>
                  <a:cubicBezTo>
                    <a:pt x="777005" y="1353348"/>
                    <a:pt x="785543" y="1352078"/>
                    <a:pt x="794935" y="1352078"/>
                  </a:cubicBezTo>
                  <a:lnTo>
                    <a:pt x="841043" y="1355888"/>
                  </a:lnTo>
                  <a:cubicBezTo>
                    <a:pt x="874342" y="1358428"/>
                    <a:pt x="906788" y="1355888"/>
                    <a:pt x="940087" y="1359698"/>
                  </a:cubicBezTo>
                  <a:cubicBezTo>
                    <a:pt x="995587" y="1364778"/>
                    <a:pt x="1051940" y="1358428"/>
                    <a:pt x="1120435" y="1363509"/>
                  </a:cubicBezTo>
                  <a:cubicBezTo>
                    <a:pt x="1140755" y="1364778"/>
                    <a:pt x="1161075" y="1363509"/>
                    <a:pt x="1183935" y="1363509"/>
                  </a:cubicBezTo>
                  <a:lnTo>
                    <a:pt x="1183935" y="1303819"/>
                  </a:lnTo>
                  <a:cubicBezTo>
                    <a:pt x="1182665" y="1246570"/>
                    <a:pt x="1181395" y="1198260"/>
                    <a:pt x="1181395" y="1146929"/>
                  </a:cubicBezTo>
                  <a:cubicBezTo>
                    <a:pt x="1181395" y="1087547"/>
                    <a:pt x="1185205" y="1027158"/>
                    <a:pt x="1178855" y="967776"/>
                  </a:cubicBezTo>
                  <a:cubicBezTo>
                    <a:pt x="1171235" y="928524"/>
                    <a:pt x="1159805" y="154542"/>
                    <a:pt x="1159805" y="115290"/>
                  </a:cubicBezTo>
                  <a:cubicBezTo>
                    <a:pt x="1157265" y="88115"/>
                    <a:pt x="1155995" y="59934"/>
                    <a:pt x="1153455" y="32759"/>
                  </a:cubicBezTo>
                  <a:cubicBezTo>
                    <a:pt x="1153455" y="24707"/>
                    <a:pt x="1152185" y="16655"/>
                    <a:pt x="1150915" y="6350"/>
                  </a:cubicBezTo>
                  <a:cubicBezTo>
                    <a:pt x="1140755" y="3810"/>
                    <a:pt x="1131865" y="2540"/>
                    <a:pt x="1121705" y="1270"/>
                  </a:cubicBezTo>
                  <a:cubicBezTo>
                    <a:pt x="1114085" y="0"/>
                    <a:pt x="1106465" y="1270"/>
                    <a:pt x="1100115" y="1270"/>
                  </a:cubicBezTo>
                  <a:lnTo>
                    <a:pt x="6846" y="6350"/>
                  </a:lnTo>
                  <a:lnTo>
                    <a:pt x="2540" y="1334298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56" name="Freeform 56"/>
            <p:cNvSpPr/>
            <p:nvPr/>
          </p:nvSpPr>
          <p:spPr>
            <a:xfrm>
              <a:off x="11430" y="16510"/>
              <a:ext cx="1161075" cy="1354619"/>
            </a:xfrm>
            <a:custGeom>
              <a:avLst/>
              <a:gdLst/>
              <a:ahLst/>
              <a:cxnLst/>
              <a:rect l="l" t="t" r="r" b="b"/>
              <a:pathLst>
                <a:path w="1161075" h="1354619">
                  <a:moveTo>
                    <a:pt x="1161075" y="1354619"/>
                  </a:moveTo>
                  <a:lnTo>
                    <a:pt x="0" y="1346999"/>
                  </a:lnTo>
                  <a:lnTo>
                    <a:pt x="0" y="481406"/>
                  </a:lnTo>
                  <a:lnTo>
                    <a:pt x="7620" y="20320"/>
                  </a:lnTo>
                  <a:lnTo>
                    <a:pt x="573993" y="0"/>
                  </a:lnTo>
                  <a:lnTo>
                    <a:pt x="1139486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7" name="Freeform 57"/>
            <p:cNvSpPr/>
            <p:nvPr/>
          </p:nvSpPr>
          <p:spPr>
            <a:xfrm>
              <a:off x="-3810" y="0"/>
              <a:ext cx="1190285" cy="1381288"/>
            </a:xfrm>
            <a:custGeom>
              <a:avLst/>
              <a:gdLst/>
              <a:ahLst/>
              <a:cxnLst/>
              <a:rect l="l" t="t" r="r" b="b"/>
              <a:pathLst>
                <a:path w="1190285" h="1381288">
                  <a:moveTo>
                    <a:pt x="1155995" y="21590"/>
                  </a:moveTo>
                  <a:cubicBezTo>
                    <a:pt x="1157265" y="34290"/>
                    <a:pt x="1157265" y="44450"/>
                    <a:pt x="1158535" y="54060"/>
                  </a:cubicBezTo>
                  <a:cubicBezTo>
                    <a:pt x="1161075" y="81235"/>
                    <a:pt x="1162345" y="109416"/>
                    <a:pt x="1164885" y="136591"/>
                  </a:cubicBezTo>
                  <a:cubicBezTo>
                    <a:pt x="1164885" y="175843"/>
                    <a:pt x="1177585" y="949825"/>
                    <a:pt x="1183935" y="989077"/>
                  </a:cubicBezTo>
                  <a:cubicBezTo>
                    <a:pt x="1190285" y="1048459"/>
                    <a:pt x="1186475" y="1108848"/>
                    <a:pt x="1186475" y="1168230"/>
                  </a:cubicBezTo>
                  <a:cubicBezTo>
                    <a:pt x="1186475" y="1220567"/>
                    <a:pt x="1187745" y="1268878"/>
                    <a:pt x="1189015" y="1320328"/>
                  </a:cubicBezTo>
                  <a:lnTo>
                    <a:pt x="1189015" y="1380019"/>
                  </a:lnTo>
                  <a:cubicBezTo>
                    <a:pt x="1166155" y="1380019"/>
                    <a:pt x="1145835" y="1381288"/>
                    <a:pt x="1125515" y="1380019"/>
                  </a:cubicBezTo>
                  <a:cubicBezTo>
                    <a:pt x="1069089" y="1374938"/>
                    <a:pt x="1012736" y="1381288"/>
                    <a:pt x="957236" y="1376209"/>
                  </a:cubicBezTo>
                  <a:cubicBezTo>
                    <a:pt x="923937" y="1372398"/>
                    <a:pt x="891491" y="1374938"/>
                    <a:pt x="858191" y="1372398"/>
                  </a:cubicBezTo>
                  <a:lnTo>
                    <a:pt x="812084" y="1368588"/>
                  </a:lnTo>
                  <a:cubicBezTo>
                    <a:pt x="802692" y="1368588"/>
                    <a:pt x="794154" y="1369859"/>
                    <a:pt x="784762" y="1369859"/>
                  </a:cubicBezTo>
                  <a:cubicBezTo>
                    <a:pt x="760854" y="1368588"/>
                    <a:pt x="695109" y="1369859"/>
                    <a:pt x="671201" y="1368588"/>
                  </a:cubicBezTo>
                  <a:cubicBezTo>
                    <a:pt x="654125" y="1367319"/>
                    <a:pt x="312591" y="1376209"/>
                    <a:pt x="295514" y="1374938"/>
                  </a:cubicBezTo>
                  <a:cubicBezTo>
                    <a:pt x="291245" y="1374938"/>
                    <a:pt x="286122" y="1376209"/>
                    <a:pt x="281853" y="1376209"/>
                  </a:cubicBezTo>
                  <a:cubicBezTo>
                    <a:pt x="271607" y="1376209"/>
                    <a:pt x="262215" y="1377478"/>
                    <a:pt x="251968" y="1377478"/>
                  </a:cubicBezTo>
                  <a:cubicBezTo>
                    <a:pt x="226353" y="1377478"/>
                    <a:pt x="201592" y="1376209"/>
                    <a:pt x="175977" y="1374938"/>
                  </a:cubicBezTo>
                  <a:cubicBezTo>
                    <a:pt x="160608" y="1373669"/>
                    <a:pt x="145239" y="1372398"/>
                    <a:pt x="130724" y="1371128"/>
                  </a:cubicBezTo>
                  <a:cubicBezTo>
                    <a:pt x="103401" y="1369859"/>
                    <a:pt x="76078" y="1368588"/>
                    <a:pt x="47902" y="1368588"/>
                  </a:cubicBezTo>
                  <a:cubicBezTo>
                    <a:pt x="38100" y="1368588"/>
                    <a:pt x="29210" y="1368588"/>
                    <a:pt x="19050" y="1367319"/>
                  </a:cubicBezTo>
                  <a:cubicBezTo>
                    <a:pt x="10160" y="1366048"/>
                    <a:pt x="5080" y="1359698"/>
                    <a:pt x="7620" y="1350809"/>
                  </a:cubicBezTo>
                  <a:cubicBezTo>
                    <a:pt x="16510" y="1319202"/>
                    <a:pt x="12700" y="1294040"/>
                    <a:pt x="11430" y="1267871"/>
                  </a:cubicBezTo>
                  <a:cubicBezTo>
                    <a:pt x="10160" y="1214528"/>
                    <a:pt x="6350" y="1162191"/>
                    <a:pt x="7620" y="1108848"/>
                  </a:cubicBezTo>
                  <a:cubicBezTo>
                    <a:pt x="5080" y="1042421"/>
                    <a:pt x="0" y="220128"/>
                    <a:pt x="7620" y="152694"/>
                  </a:cubicBezTo>
                  <a:cubicBezTo>
                    <a:pt x="8890" y="139610"/>
                    <a:pt x="7620" y="125520"/>
                    <a:pt x="8890" y="112435"/>
                  </a:cubicBezTo>
                  <a:cubicBezTo>
                    <a:pt x="10160" y="91299"/>
                    <a:pt x="12700" y="6815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733" y="30480"/>
                    <a:pt x="68394" y="29210"/>
                  </a:cubicBezTo>
                  <a:cubicBezTo>
                    <a:pt x="91448" y="25400"/>
                    <a:pt x="114501" y="22860"/>
                    <a:pt x="138408" y="20320"/>
                  </a:cubicBezTo>
                  <a:cubicBezTo>
                    <a:pt x="154631" y="17780"/>
                    <a:pt x="170854" y="16510"/>
                    <a:pt x="186223" y="13970"/>
                  </a:cubicBezTo>
                  <a:cubicBezTo>
                    <a:pt x="201592" y="11430"/>
                    <a:pt x="217815" y="8890"/>
                    <a:pt x="233184" y="8890"/>
                  </a:cubicBezTo>
                  <a:cubicBezTo>
                    <a:pt x="250261" y="7620"/>
                    <a:pt x="267338" y="10160"/>
                    <a:pt x="284414" y="8890"/>
                  </a:cubicBezTo>
                  <a:cubicBezTo>
                    <a:pt x="305760" y="8890"/>
                    <a:pt x="692547" y="6350"/>
                    <a:pt x="713893" y="5080"/>
                  </a:cubicBezTo>
                  <a:cubicBezTo>
                    <a:pt x="734385" y="3810"/>
                    <a:pt x="754877" y="2540"/>
                    <a:pt x="776223" y="2540"/>
                  </a:cubicBezTo>
                  <a:cubicBezTo>
                    <a:pt x="811230" y="1270"/>
                    <a:pt x="845384" y="0"/>
                    <a:pt x="880391" y="0"/>
                  </a:cubicBezTo>
                  <a:cubicBezTo>
                    <a:pt x="894906" y="0"/>
                    <a:pt x="910275" y="2540"/>
                    <a:pt x="924791" y="2540"/>
                  </a:cubicBezTo>
                  <a:cubicBezTo>
                    <a:pt x="964921" y="3810"/>
                    <a:pt x="1005905" y="5080"/>
                    <a:pt x="1046035" y="7620"/>
                  </a:cubicBezTo>
                  <a:cubicBezTo>
                    <a:pt x="1067381" y="8890"/>
                    <a:pt x="1088727" y="12700"/>
                    <a:pt x="1110073" y="16510"/>
                  </a:cubicBezTo>
                  <a:lnTo>
                    <a:pt x="1125515" y="16510"/>
                  </a:lnTo>
                  <a:cubicBezTo>
                    <a:pt x="1136945" y="17780"/>
                    <a:pt x="1145835" y="20320"/>
                    <a:pt x="1155995" y="21590"/>
                  </a:cubicBezTo>
                  <a:close/>
                  <a:moveTo>
                    <a:pt x="1166155" y="1363509"/>
                  </a:moveTo>
                  <a:cubicBezTo>
                    <a:pt x="1167425" y="1346998"/>
                    <a:pt x="1168695" y="1334298"/>
                    <a:pt x="1168695" y="1321598"/>
                  </a:cubicBezTo>
                  <a:cubicBezTo>
                    <a:pt x="1167425" y="1263846"/>
                    <a:pt x="1166155" y="1210502"/>
                    <a:pt x="1166155" y="1153133"/>
                  </a:cubicBezTo>
                  <a:cubicBezTo>
                    <a:pt x="1166155" y="1126965"/>
                    <a:pt x="1168695" y="1100796"/>
                    <a:pt x="1167425" y="1074628"/>
                  </a:cubicBezTo>
                  <a:cubicBezTo>
                    <a:pt x="1167425" y="1050472"/>
                    <a:pt x="1166155" y="1025310"/>
                    <a:pt x="1164885" y="1001155"/>
                  </a:cubicBezTo>
                  <a:cubicBezTo>
                    <a:pt x="1159805" y="963915"/>
                    <a:pt x="1148375" y="192954"/>
                    <a:pt x="1148375" y="155714"/>
                  </a:cubicBezTo>
                  <a:cubicBezTo>
                    <a:pt x="1145835" y="124513"/>
                    <a:pt x="1143295" y="92306"/>
                    <a:pt x="1140755" y="61105"/>
                  </a:cubicBezTo>
                  <a:cubicBezTo>
                    <a:pt x="1139485" y="44450"/>
                    <a:pt x="1138215" y="43180"/>
                    <a:pt x="1122026" y="41910"/>
                  </a:cubicBezTo>
                  <a:cubicBezTo>
                    <a:pt x="1119465" y="41910"/>
                    <a:pt x="1117757" y="41910"/>
                    <a:pt x="1115196" y="40640"/>
                  </a:cubicBezTo>
                  <a:cubicBezTo>
                    <a:pt x="1093850" y="36830"/>
                    <a:pt x="1071650" y="31750"/>
                    <a:pt x="1050304" y="30480"/>
                  </a:cubicBezTo>
                  <a:cubicBezTo>
                    <a:pt x="998220" y="26670"/>
                    <a:pt x="945283" y="25400"/>
                    <a:pt x="893199" y="22860"/>
                  </a:cubicBezTo>
                  <a:lnTo>
                    <a:pt x="831723" y="22860"/>
                  </a:lnTo>
                  <a:cubicBezTo>
                    <a:pt x="804400" y="22860"/>
                    <a:pt x="777077" y="22860"/>
                    <a:pt x="750608" y="24130"/>
                  </a:cubicBezTo>
                  <a:cubicBezTo>
                    <a:pt x="727555" y="25400"/>
                    <a:pt x="339060" y="29210"/>
                    <a:pt x="316006" y="29210"/>
                  </a:cubicBezTo>
                  <a:cubicBezTo>
                    <a:pt x="278437" y="29210"/>
                    <a:pt x="240869" y="26670"/>
                    <a:pt x="203300" y="33020"/>
                  </a:cubicBezTo>
                  <a:cubicBezTo>
                    <a:pt x="183662" y="36830"/>
                    <a:pt x="164877" y="36830"/>
                    <a:pt x="146093" y="38100"/>
                  </a:cubicBezTo>
                  <a:cubicBezTo>
                    <a:pt x="113647" y="41910"/>
                    <a:pt x="81201" y="45720"/>
                    <a:pt x="48756" y="50800"/>
                  </a:cubicBezTo>
                  <a:cubicBezTo>
                    <a:pt x="36830" y="50800"/>
                    <a:pt x="34290" y="53053"/>
                    <a:pt x="33020" y="65131"/>
                  </a:cubicBezTo>
                  <a:cubicBezTo>
                    <a:pt x="31750" y="83248"/>
                    <a:pt x="31750" y="101364"/>
                    <a:pt x="30480" y="119481"/>
                  </a:cubicBezTo>
                  <a:cubicBezTo>
                    <a:pt x="29210" y="149675"/>
                    <a:pt x="26670" y="178863"/>
                    <a:pt x="25400" y="209057"/>
                  </a:cubicBezTo>
                  <a:cubicBezTo>
                    <a:pt x="20320" y="241265"/>
                    <a:pt x="26670" y="1028330"/>
                    <a:pt x="29210" y="1060537"/>
                  </a:cubicBezTo>
                  <a:cubicBezTo>
                    <a:pt x="29210" y="1094757"/>
                    <a:pt x="29210" y="1129984"/>
                    <a:pt x="30480" y="1164204"/>
                  </a:cubicBezTo>
                  <a:cubicBezTo>
                    <a:pt x="30480" y="1189366"/>
                    <a:pt x="33020" y="1214528"/>
                    <a:pt x="33020" y="1239690"/>
                  </a:cubicBezTo>
                  <a:cubicBezTo>
                    <a:pt x="33020" y="1266865"/>
                    <a:pt x="33020" y="1294040"/>
                    <a:pt x="31750" y="1321598"/>
                  </a:cubicBezTo>
                  <a:lnTo>
                    <a:pt x="31750" y="1331759"/>
                  </a:lnTo>
                  <a:cubicBezTo>
                    <a:pt x="31750" y="1341919"/>
                    <a:pt x="35560" y="1345729"/>
                    <a:pt x="44450" y="1345729"/>
                  </a:cubicBezTo>
                  <a:cubicBezTo>
                    <a:pt x="56440" y="1345729"/>
                    <a:pt x="68394" y="1346998"/>
                    <a:pt x="79494" y="1346998"/>
                  </a:cubicBezTo>
                  <a:cubicBezTo>
                    <a:pt x="95717" y="1346998"/>
                    <a:pt x="112793" y="1344459"/>
                    <a:pt x="129016" y="1346998"/>
                  </a:cubicBezTo>
                  <a:cubicBezTo>
                    <a:pt x="155485" y="1350809"/>
                    <a:pt x="181954" y="1353348"/>
                    <a:pt x="208423" y="1352079"/>
                  </a:cubicBezTo>
                  <a:cubicBezTo>
                    <a:pt x="225500" y="1350809"/>
                    <a:pt x="241722" y="1353348"/>
                    <a:pt x="258799" y="1353348"/>
                  </a:cubicBezTo>
                  <a:cubicBezTo>
                    <a:pt x="283560" y="1353348"/>
                    <a:pt x="308322" y="1352079"/>
                    <a:pt x="333083" y="1353348"/>
                  </a:cubicBezTo>
                  <a:cubicBezTo>
                    <a:pt x="369798" y="1354619"/>
                    <a:pt x="772808" y="1344459"/>
                    <a:pt x="810377" y="1346998"/>
                  </a:cubicBezTo>
                  <a:cubicBezTo>
                    <a:pt x="826600" y="1348269"/>
                    <a:pt x="842822" y="1349539"/>
                    <a:pt x="858191" y="1349539"/>
                  </a:cubicBezTo>
                  <a:cubicBezTo>
                    <a:pt x="886368" y="1352079"/>
                    <a:pt x="913691" y="1348269"/>
                    <a:pt x="941867" y="1352079"/>
                  </a:cubicBezTo>
                  <a:cubicBezTo>
                    <a:pt x="964921" y="1354619"/>
                    <a:pt x="987974" y="1354619"/>
                    <a:pt x="1011028" y="1357159"/>
                  </a:cubicBezTo>
                  <a:cubicBezTo>
                    <a:pt x="1045181" y="1360969"/>
                    <a:pt x="1079335" y="1363509"/>
                    <a:pt x="1113488" y="1364779"/>
                  </a:cubicBezTo>
                  <a:cubicBezTo>
                    <a:pt x="1128055" y="1364779"/>
                    <a:pt x="1145835" y="1363509"/>
                    <a:pt x="1166155" y="1363509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58" name="TextBox 58"/>
          <p:cNvSpPr txBox="1"/>
          <p:nvPr/>
        </p:nvSpPr>
        <p:spPr>
          <a:xfrm>
            <a:off x="8236459" y="4049506"/>
            <a:ext cx="1055797" cy="10649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81"/>
              </a:lnSpc>
              <a:spcBef>
                <a:spcPct val="0"/>
              </a:spcBef>
            </a:pPr>
            <a:r>
              <a:rPr lang="en-US" sz="831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59" name="Group 59"/>
          <p:cNvGrpSpPr/>
          <p:nvPr/>
        </p:nvGrpSpPr>
        <p:grpSpPr>
          <a:xfrm>
            <a:off x="6660410" y="3347418"/>
            <a:ext cx="1151421" cy="560542"/>
            <a:chOff x="0" y="0"/>
            <a:chExt cx="1535228" cy="747390"/>
          </a:xfrm>
        </p:grpSpPr>
        <p:sp>
          <p:nvSpPr>
            <p:cNvPr id="60" name="Freeform 60"/>
            <p:cNvSpPr/>
            <p:nvPr/>
          </p:nvSpPr>
          <p:spPr>
            <a:xfrm rot="258362">
              <a:off x="13338" y="56052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2000"/>
                  </a:lnTo>
                  <a:lnTo>
                    <a:pt x="0" y="412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61" name="Freeform 61"/>
            <p:cNvSpPr/>
            <p:nvPr/>
          </p:nvSpPr>
          <p:spPr>
            <a:xfrm rot="258362">
              <a:off x="13338" y="279338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1999"/>
                  </a:lnTo>
                  <a:lnTo>
                    <a:pt x="0" y="4119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62" name="TextBox 62"/>
          <p:cNvSpPr txBox="1"/>
          <p:nvPr/>
        </p:nvSpPr>
        <p:spPr>
          <a:xfrm>
            <a:off x="6719114" y="3473783"/>
            <a:ext cx="1034014" cy="3080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39"/>
              </a:lnSpc>
              <a:spcBef>
                <a:spcPct val="0"/>
              </a:spcBef>
            </a:pPr>
            <a:r>
              <a:rPr lang="en-US" sz="991" spc="-1">
                <a:solidFill>
                  <a:srgbClr val="000000"/>
                </a:solidFill>
                <a:latin typeface="Poppins Bold"/>
              </a:rPr>
              <a:t>SECONDARY IDEA</a:t>
            </a:r>
          </a:p>
        </p:txBody>
      </p:sp>
      <p:grpSp>
        <p:nvGrpSpPr>
          <p:cNvPr id="63" name="Group 63"/>
          <p:cNvGrpSpPr/>
          <p:nvPr/>
        </p:nvGrpSpPr>
        <p:grpSpPr>
          <a:xfrm>
            <a:off x="8191223" y="3352860"/>
            <a:ext cx="1151421" cy="560542"/>
            <a:chOff x="0" y="0"/>
            <a:chExt cx="1535228" cy="747390"/>
          </a:xfrm>
        </p:grpSpPr>
        <p:sp>
          <p:nvSpPr>
            <p:cNvPr id="64" name="Freeform 64"/>
            <p:cNvSpPr/>
            <p:nvPr/>
          </p:nvSpPr>
          <p:spPr>
            <a:xfrm rot="258362">
              <a:off x="13338" y="56052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2000"/>
                  </a:lnTo>
                  <a:lnTo>
                    <a:pt x="0" y="412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65" name="Freeform 65"/>
            <p:cNvSpPr/>
            <p:nvPr/>
          </p:nvSpPr>
          <p:spPr>
            <a:xfrm rot="258362">
              <a:off x="13338" y="279338"/>
              <a:ext cx="1508552" cy="411999"/>
            </a:xfrm>
            <a:custGeom>
              <a:avLst/>
              <a:gdLst/>
              <a:ahLst/>
              <a:cxnLst/>
              <a:rect l="l" t="t" r="r" b="b"/>
              <a:pathLst>
                <a:path w="1508552" h="411999">
                  <a:moveTo>
                    <a:pt x="0" y="0"/>
                  </a:moveTo>
                  <a:lnTo>
                    <a:pt x="1508552" y="0"/>
                  </a:lnTo>
                  <a:lnTo>
                    <a:pt x="1508552" y="411999"/>
                  </a:lnTo>
                  <a:lnTo>
                    <a:pt x="0" y="4119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66" name="TextBox 66"/>
          <p:cNvSpPr txBox="1"/>
          <p:nvPr/>
        </p:nvSpPr>
        <p:spPr>
          <a:xfrm>
            <a:off x="8248612" y="3472156"/>
            <a:ext cx="1030973" cy="3080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39"/>
              </a:lnSpc>
              <a:spcBef>
                <a:spcPct val="0"/>
              </a:spcBef>
            </a:pPr>
            <a:r>
              <a:rPr lang="en-US" sz="991" spc="-1">
                <a:solidFill>
                  <a:srgbClr val="000000"/>
                </a:solidFill>
                <a:latin typeface="Poppins Bold"/>
              </a:rPr>
              <a:t>SECONDARY IDEA</a:t>
            </a:r>
          </a:p>
        </p:txBody>
      </p:sp>
      <p:sp>
        <p:nvSpPr>
          <p:cNvPr id="67" name="AutoShape 67"/>
          <p:cNvSpPr/>
          <p:nvPr/>
        </p:nvSpPr>
        <p:spPr>
          <a:xfrm flipH="1">
            <a:off x="4876556" y="902462"/>
            <a:ext cx="1129" cy="842612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8" name="Freeform 68"/>
          <p:cNvSpPr/>
          <p:nvPr/>
        </p:nvSpPr>
        <p:spPr>
          <a:xfrm rot="258362">
            <a:off x="3726409" y="364652"/>
            <a:ext cx="2281244" cy="623029"/>
          </a:xfrm>
          <a:custGeom>
            <a:avLst/>
            <a:gdLst/>
            <a:ahLst/>
            <a:cxnLst/>
            <a:rect l="l" t="t" r="r" b="b"/>
            <a:pathLst>
              <a:path w="2281244" h="623029">
                <a:moveTo>
                  <a:pt x="0" y="0"/>
                </a:moveTo>
                <a:lnTo>
                  <a:pt x="2281244" y="0"/>
                </a:lnTo>
                <a:lnTo>
                  <a:pt x="2281244" y="623029"/>
                </a:lnTo>
                <a:lnTo>
                  <a:pt x="0" y="6230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9" name="TextBox 69"/>
          <p:cNvSpPr txBox="1"/>
          <p:nvPr/>
        </p:nvSpPr>
        <p:spPr>
          <a:xfrm>
            <a:off x="2660490" y="516887"/>
            <a:ext cx="4413081" cy="299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19"/>
              </a:lnSpc>
            </a:pPr>
            <a:r>
              <a:rPr lang="en-US" sz="1981">
                <a:solidFill>
                  <a:srgbClr val="000000"/>
                </a:solidFill>
                <a:latin typeface="Poppins Bold"/>
              </a:rPr>
              <a:t>CONCEPT</a:t>
            </a:r>
          </a:p>
        </p:txBody>
      </p:sp>
      <p:grpSp>
        <p:nvGrpSpPr>
          <p:cNvPr id="70" name="Group 70"/>
          <p:cNvGrpSpPr/>
          <p:nvPr/>
        </p:nvGrpSpPr>
        <p:grpSpPr>
          <a:xfrm>
            <a:off x="521815" y="1657642"/>
            <a:ext cx="2471452" cy="1258567"/>
            <a:chOff x="0" y="0"/>
            <a:chExt cx="1881662" cy="958221"/>
          </a:xfrm>
        </p:grpSpPr>
        <p:sp>
          <p:nvSpPr>
            <p:cNvPr id="71" name="Freeform 71"/>
            <p:cNvSpPr/>
            <p:nvPr/>
          </p:nvSpPr>
          <p:spPr>
            <a:xfrm>
              <a:off x="38100" y="44450"/>
              <a:ext cx="1844832" cy="913771"/>
            </a:xfrm>
            <a:custGeom>
              <a:avLst/>
              <a:gdLst/>
              <a:ahLst/>
              <a:cxnLst/>
              <a:rect l="l" t="t" r="r" b="b"/>
              <a:pathLst>
                <a:path w="1844832" h="913771">
                  <a:moveTo>
                    <a:pt x="2540" y="883291"/>
                  </a:moveTo>
                  <a:cubicBezTo>
                    <a:pt x="0" y="892181"/>
                    <a:pt x="5080" y="898531"/>
                    <a:pt x="14708" y="899801"/>
                  </a:cubicBezTo>
                  <a:cubicBezTo>
                    <a:pt x="25728" y="901071"/>
                    <a:pt x="35370" y="901071"/>
                    <a:pt x="46390" y="901071"/>
                  </a:cubicBezTo>
                  <a:cubicBezTo>
                    <a:pt x="90470" y="902341"/>
                    <a:pt x="134550" y="902341"/>
                    <a:pt x="180008" y="903611"/>
                  </a:cubicBezTo>
                  <a:cubicBezTo>
                    <a:pt x="204803" y="904881"/>
                    <a:pt x="229598" y="906151"/>
                    <a:pt x="253015" y="907421"/>
                  </a:cubicBezTo>
                  <a:cubicBezTo>
                    <a:pt x="294340" y="908691"/>
                    <a:pt x="334288" y="908691"/>
                    <a:pt x="375613" y="909961"/>
                  </a:cubicBezTo>
                  <a:cubicBezTo>
                    <a:pt x="392143" y="909961"/>
                    <a:pt x="407295" y="909961"/>
                    <a:pt x="423825" y="908691"/>
                  </a:cubicBezTo>
                  <a:cubicBezTo>
                    <a:pt x="430713" y="908691"/>
                    <a:pt x="438978" y="907421"/>
                    <a:pt x="445865" y="907421"/>
                  </a:cubicBezTo>
                  <a:cubicBezTo>
                    <a:pt x="473415" y="908691"/>
                    <a:pt x="1024416" y="899801"/>
                    <a:pt x="1051966" y="901071"/>
                  </a:cubicBezTo>
                  <a:cubicBezTo>
                    <a:pt x="1090536" y="902341"/>
                    <a:pt x="1196603" y="902341"/>
                    <a:pt x="1235173" y="902341"/>
                  </a:cubicBezTo>
                  <a:cubicBezTo>
                    <a:pt x="1250326" y="902341"/>
                    <a:pt x="1264101" y="901071"/>
                    <a:pt x="1279253" y="901071"/>
                  </a:cubicBezTo>
                  <a:lnTo>
                    <a:pt x="1353638" y="904881"/>
                  </a:lnTo>
                  <a:cubicBezTo>
                    <a:pt x="1407361" y="907421"/>
                    <a:pt x="1459706" y="904881"/>
                    <a:pt x="1513429" y="908691"/>
                  </a:cubicBezTo>
                  <a:cubicBezTo>
                    <a:pt x="1602966" y="913771"/>
                    <a:pt x="1693881" y="907421"/>
                    <a:pt x="1780062" y="912501"/>
                  </a:cubicBezTo>
                  <a:cubicBezTo>
                    <a:pt x="1800382" y="913771"/>
                    <a:pt x="1820702" y="912501"/>
                    <a:pt x="1843562" y="912501"/>
                  </a:cubicBezTo>
                  <a:lnTo>
                    <a:pt x="1843562" y="852811"/>
                  </a:lnTo>
                  <a:cubicBezTo>
                    <a:pt x="1842292" y="805783"/>
                    <a:pt x="1841022" y="774658"/>
                    <a:pt x="1841022" y="741588"/>
                  </a:cubicBezTo>
                  <a:cubicBezTo>
                    <a:pt x="1841022" y="703331"/>
                    <a:pt x="1844832" y="664425"/>
                    <a:pt x="1838482" y="626168"/>
                  </a:cubicBezTo>
                  <a:cubicBezTo>
                    <a:pt x="1830862" y="600879"/>
                    <a:pt x="1819432" y="102236"/>
                    <a:pt x="1819432" y="76947"/>
                  </a:cubicBezTo>
                  <a:cubicBezTo>
                    <a:pt x="1816892" y="59440"/>
                    <a:pt x="1815622" y="41284"/>
                    <a:pt x="1813082" y="23776"/>
                  </a:cubicBezTo>
                  <a:cubicBezTo>
                    <a:pt x="1813082" y="18589"/>
                    <a:pt x="1811812" y="13401"/>
                    <a:pt x="1810542" y="6350"/>
                  </a:cubicBezTo>
                  <a:cubicBezTo>
                    <a:pt x="1800382" y="3810"/>
                    <a:pt x="1791492" y="2540"/>
                    <a:pt x="1781332" y="1270"/>
                  </a:cubicBezTo>
                  <a:cubicBezTo>
                    <a:pt x="1773712" y="0"/>
                    <a:pt x="1766092" y="1270"/>
                    <a:pt x="1759742" y="1270"/>
                  </a:cubicBezTo>
                  <a:lnTo>
                    <a:pt x="7820" y="6350"/>
                  </a:lnTo>
                  <a:lnTo>
                    <a:pt x="2540" y="883291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72" name="Freeform 72"/>
            <p:cNvSpPr/>
            <p:nvPr/>
          </p:nvSpPr>
          <p:spPr>
            <a:xfrm>
              <a:off x="11430" y="16510"/>
              <a:ext cx="1820702" cy="903611"/>
            </a:xfrm>
            <a:custGeom>
              <a:avLst/>
              <a:gdLst/>
              <a:ahLst/>
              <a:cxnLst/>
              <a:rect l="l" t="t" r="r" b="b"/>
              <a:pathLst>
                <a:path w="1820702" h="903611">
                  <a:moveTo>
                    <a:pt x="1820702" y="903611"/>
                  </a:moveTo>
                  <a:lnTo>
                    <a:pt x="0" y="895991"/>
                  </a:lnTo>
                  <a:lnTo>
                    <a:pt x="0" y="322760"/>
                  </a:lnTo>
                  <a:lnTo>
                    <a:pt x="7620" y="20320"/>
                  </a:lnTo>
                  <a:lnTo>
                    <a:pt x="906448" y="0"/>
                  </a:lnTo>
                  <a:lnTo>
                    <a:pt x="1799112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73" name="Freeform 73"/>
            <p:cNvSpPr/>
            <p:nvPr/>
          </p:nvSpPr>
          <p:spPr>
            <a:xfrm>
              <a:off x="-3810" y="0"/>
              <a:ext cx="1849912" cy="930281"/>
            </a:xfrm>
            <a:custGeom>
              <a:avLst/>
              <a:gdLst/>
              <a:ahLst/>
              <a:cxnLst/>
              <a:rect l="l" t="t" r="r" b="b"/>
              <a:pathLst>
                <a:path w="1849912" h="930281">
                  <a:moveTo>
                    <a:pt x="1815622" y="21590"/>
                  </a:moveTo>
                  <a:cubicBezTo>
                    <a:pt x="1816892" y="34290"/>
                    <a:pt x="1816892" y="44450"/>
                    <a:pt x="1818162" y="53312"/>
                  </a:cubicBezTo>
                  <a:cubicBezTo>
                    <a:pt x="1820702" y="70820"/>
                    <a:pt x="1821972" y="88976"/>
                    <a:pt x="1824512" y="106483"/>
                  </a:cubicBezTo>
                  <a:cubicBezTo>
                    <a:pt x="1824512" y="131772"/>
                    <a:pt x="1837212" y="630415"/>
                    <a:pt x="1843562" y="655704"/>
                  </a:cubicBezTo>
                  <a:cubicBezTo>
                    <a:pt x="1849912" y="693961"/>
                    <a:pt x="1846102" y="732867"/>
                    <a:pt x="1846102" y="771124"/>
                  </a:cubicBezTo>
                  <a:cubicBezTo>
                    <a:pt x="1846102" y="804843"/>
                    <a:pt x="1847372" y="835967"/>
                    <a:pt x="1848642" y="869321"/>
                  </a:cubicBezTo>
                  <a:lnTo>
                    <a:pt x="1848642" y="929011"/>
                  </a:lnTo>
                  <a:cubicBezTo>
                    <a:pt x="1825782" y="929011"/>
                    <a:pt x="1805462" y="930281"/>
                    <a:pt x="1785142" y="929011"/>
                  </a:cubicBezTo>
                  <a:cubicBezTo>
                    <a:pt x="1695844" y="923931"/>
                    <a:pt x="1604929" y="930281"/>
                    <a:pt x="1515391" y="925201"/>
                  </a:cubicBezTo>
                  <a:cubicBezTo>
                    <a:pt x="1461668" y="921391"/>
                    <a:pt x="1409324" y="923931"/>
                    <a:pt x="1355601" y="921391"/>
                  </a:cubicBezTo>
                  <a:lnTo>
                    <a:pt x="1281216" y="917581"/>
                  </a:lnTo>
                  <a:cubicBezTo>
                    <a:pt x="1266063" y="917581"/>
                    <a:pt x="1252288" y="918851"/>
                    <a:pt x="1237136" y="918851"/>
                  </a:cubicBezTo>
                  <a:cubicBezTo>
                    <a:pt x="1198566" y="917581"/>
                    <a:pt x="1092498" y="918851"/>
                    <a:pt x="1053928" y="917581"/>
                  </a:cubicBezTo>
                  <a:cubicBezTo>
                    <a:pt x="1026378" y="916311"/>
                    <a:pt x="475378" y="925201"/>
                    <a:pt x="447828" y="923931"/>
                  </a:cubicBezTo>
                  <a:cubicBezTo>
                    <a:pt x="440940" y="923931"/>
                    <a:pt x="432675" y="925201"/>
                    <a:pt x="425788" y="925201"/>
                  </a:cubicBezTo>
                  <a:cubicBezTo>
                    <a:pt x="409258" y="925201"/>
                    <a:pt x="394105" y="926471"/>
                    <a:pt x="377575" y="926471"/>
                  </a:cubicBezTo>
                  <a:cubicBezTo>
                    <a:pt x="336250" y="926471"/>
                    <a:pt x="296303" y="925201"/>
                    <a:pt x="254978" y="923931"/>
                  </a:cubicBezTo>
                  <a:cubicBezTo>
                    <a:pt x="230183" y="922661"/>
                    <a:pt x="205388" y="921391"/>
                    <a:pt x="181970" y="920121"/>
                  </a:cubicBezTo>
                  <a:cubicBezTo>
                    <a:pt x="137890" y="918851"/>
                    <a:pt x="93810" y="917581"/>
                    <a:pt x="48352" y="917581"/>
                  </a:cubicBezTo>
                  <a:cubicBezTo>
                    <a:pt x="38100" y="917581"/>
                    <a:pt x="29210" y="917581"/>
                    <a:pt x="19050" y="916311"/>
                  </a:cubicBezTo>
                  <a:cubicBezTo>
                    <a:pt x="10160" y="915041"/>
                    <a:pt x="5080" y="908691"/>
                    <a:pt x="7620" y="899801"/>
                  </a:cubicBezTo>
                  <a:cubicBezTo>
                    <a:pt x="16510" y="868389"/>
                    <a:pt x="12700" y="852178"/>
                    <a:pt x="11430" y="835319"/>
                  </a:cubicBezTo>
                  <a:cubicBezTo>
                    <a:pt x="10160" y="800952"/>
                    <a:pt x="6350" y="767234"/>
                    <a:pt x="7620" y="732867"/>
                  </a:cubicBezTo>
                  <a:cubicBezTo>
                    <a:pt x="5080" y="690071"/>
                    <a:pt x="0" y="160303"/>
                    <a:pt x="7620" y="116858"/>
                  </a:cubicBezTo>
                  <a:cubicBezTo>
                    <a:pt x="8890" y="108429"/>
                    <a:pt x="7620" y="99351"/>
                    <a:pt x="8890" y="90921"/>
                  </a:cubicBezTo>
                  <a:cubicBezTo>
                    <a:pt x="10160" y="77304"/>
                    <a:pt x="12700" y="6239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373" y="30480"/>
                    <a:pt x="81413" y="29210"/>
                  </a:cubicBezTo>
                  <a:cubicBezTo>
                    <a:pt x="118605" y="25400"/>
                    <a:pt x="155798" y="22860"/>
                    <a:pt x="194368" y="20320"/>
                  </a:cubicBezTo>
                  <a:cubicBezTo>
                    <a:pt x="220540" y="17780"/>
                    <a:pt x="246713" y="16510"/>
                    <a:pt x="271508" y="13970"/>
                  </a:cubicBezTo>
                  <a:cubicBezTo>
                    <a:pt x="296303" y="11430"/>
                    <a:pt x="322475" y="8890"/>
                    <a:pt x="347270" y="8890"/>
                  </a:cubicBezTo>
                  <a:cubicBezTo>
                    <a:pt x="374820" y="7620"/>
                    <a:pt x="402370" y="10160"/>
                    <a:pt x="429920" y="8890"/>
                  </a:cubicBezTo>
                  <a:cubicBezTo>
                    <a:pt x="464358" y="8890"/>
                    <a:pt x="1088366" y="6350"/>
                    <a:pt x="1122803" y="5080"/>
                  </a:cubicBezTo>
                  <a:cubicBezTo>
                    <a:pt x="1155863" y="3810"/>
                    <a:pt x="1188923" y="2540"/>
                    <a:pt x="1223361" y="2540"/>
                  </a:cubicBezTo>
                  <a:cubicBezTo>
                    <a:pt x="1279838" y="1270"/>
                    <a:pt x="1334938" y="0"/>
                    <a:pt x="1391416" y="0"/>
                  </a:cubicBezTo>
                  <a:cubicBezTo>
                    <a:pt x="1414834" y="0"/>
                    <a:pt x="1439628" y="2540"/>
                    <a:pt x="1463046" y="2540"/>
                  </a:cubicBezTo>
                  <a:cubicBezTo>
                    <a:pt x="1527789" y="3810"/>
                    <a:pt x="1593909" y="5080"/>
                    <a:pt x="1658651" y="7620"/>
                  </a:cubicBezTo>
                  <a:cubicBezTo>
                    <a:pt x="1693089" y="8890"/>
                    <a:pt x="1727526" y="12700"/>
                    <a:pt x="1761964" y="16510"/>
                  </a:cubicBezTo>
                  <a:lnTo>
                    <a:pt x="1785142" y="16510"/>
                  </a:lnTo>
                  <a:cubicBezTo>
                    <a:pt x="1796572" y="17780"/>
                    <a:pt x="1805462" y="20320"/>
                    <a:pt x="1815622" y="21590"/>
                  </a:cubicBezTo>
                  <a:close/>
                  <a:moveTo>
                    <a:pt x="1825782" y="912501"/>
                  </a:moveTo>
                  <a:cubicBezTo>
                    <a:pt x="1827052" y="895991"/>
                    <a:pt x="1828322" y="883291"/>
                    <a:pt x="1828322" y="870591"/>
                  </a:cubicBezTo>
                  <a:cubicBezTo>
                    <a:pt x="1827052" y="832725"/>
                    <a:pt x="1825782" y="798359"/>
                    <a:pt x="1825782" y="761398"/>
                  </a:cubicBezTo>
                  <a:cubicBezTo>
                    <a:pt x="1825782" y="744539"/>
                    <a:pt x="1828322" y="727680"/>
                    <a:pt x="1827052" y="710821"/>
                  </a:cubicBezTo>
                  <a:cubicBezTo>
                    <a:pt x="1827052" y="695258"/>
                    <a:pt x="1825782" y="679047"/>
                    <a:pt x="1824512" y="663485"/>
                  </a:cubicBezTo>
                  <a:cubicBezTo>
                    <a:pt x="1819432" y="639493"/>
                    <a:pt x="1808002" y="142795"/>
                    <a:pt x="1808002" y="118804"/>
                  </a:cubicBezTo>
                  <a:cubicBezTo>
                    <a:pt x="1805462" y="98702"/>
                    <a:pt x="1802922" y="77952"/>
                    <a:pt x="1800382" y="57851"/>
                  </a:cubicBezTo>
                  <a:cubicBezTo>
                    <a:pt x="1799112" y="44450"/>
                    <a:pt x="1797842" y="43180"/>
                    <a:pt x="1781249" y="41910"/>
                  </a:cubicBezTo>
                  <a:cubicBezTo>
                    <a:pt x="1777116" y="41910"/>
                    <a:pt x="1774361" y="41910"/>
                    <a:pt x="1770229" y="40640"/>
                  </a:cubicBezTo>
                  <a:cubicBezTo>
                    <a:pt x="1735791" y="36830"/>
                    <a:pt x="1699976" y="31750"/>
                    <a:pt x="1665539" y="30480"/>
                  </a:cubicBezTo>
                  <a:cubicBezTo>
                    <a:pt x="1581511" y="26670"/>
                    <a:pt x="1496106" y="25400"/>
                    <a:pt x="1412078" y="22860"/>
                  </a:cubicBezTo>
                  <a:lnTo>
                    <a:pt x="1312898" y="22860"/>
                  </a:lnTo>
                  <a:cubicBezTo>
                    <a:pt x="1268818" y="22860"/>
                    <a:pt x="1224738" y="22860"/>
                    <a:pt x="1182036" y="24130"/>
                  </a:cubicBezTo>
                  <a:cubicBezTo>
                    <a:pt x="1144843" y="25400"/>
                    <a:pt x="518080" y="29210"/>
                    <a:pt x="480888" y="29210"/>
                  </a:cubicBezTo>
                  <a:cubicBezTo>
                    <a:pt x="420278" y="29210"/>
                    <a:pt x="359668" y="26670"/>
                    <a:pt x="299058" y="33020"/>
                  </a:cubicBezTo>
                  <a:cubicBezTo>
                    <a:pt x="267375" y="36830"/>
                    <a:pt x="237070" y="36830"/>
                    <a:pt x="206765" y="38100"/>
                  </a:cubicBezTo>
                  <a:cubicBezTo>
                    <a:pt x="154420" y="41910"/>
                    <a:pt x="102075" y="45720"/>
                    <a:pt x="49730" y="50800"/>
                  </a:cubicBezTo>
                  <a:cubicBezTo>
                    <a:pt x="36830" y="50800"/>
                    <a:pt x="34290" y="52664"/>
                    <a:pt x="33020" y="60445"/>
                  </a:cubicBezTo>
                  <a:cubicBezTo>
                    <a:pt x="31750" y="72117"/>
                    <a:pt x="31750" y="83788"/>
                    <a:pt x="30480" y="95460"/>
                  </a:cubicBezTo>
                  <a:cubicBezTo>
                    <a:pt x="29210" y="114913"/>
                    <a:pt x="26670" y="133717"/>
                    <a:pt x="25400" y="153170"/>
                  </a:cubicBezTo>
                  <a:cubicBezTo>
                    <a:pt x="20320" y="173920"/>
                    <a:pt x="26670" y="680993"/>
                    <a:pt x="29210" y="701742"/>
                  </a:cubicBezTo>
                  <a:cubicBezTo>
                    <a:pt x="29210" y="723789"/>
                    <a:pt x="29210" y="746484"/>
                    <a:pt x="30480" y="768531"/>
                  </a:cubicBezTo>
                  <a:cubicBezTo>
                    <a:pt x="30480" y="784742"/>
                    <a:pt x="33020" y="800952"/>
                    <a:pt x="33020" y="817163"/>
                  </a:cubicBezTo>
                  <a:cubicBezTo>
                    <a:pt x="33020" y="834671"/>
                    <a:pt x="33020" y="852178"/>
                    <a:pt x="31750" y="870591"/>
                  </a:cubicBezTo>
                  <a:lnTo>
                    <a:pt x="31750" y="880751"/>
                  </a:lnTo>
                  <a:cubicBezTo>
                    <a:pt x="31750" y="890911"/>
                    <a:pt x="35560" y="894721"/>
                    <a:pt x="44450" y="894721"/>
                  </a:cubicBezTo>
                  <a:cubicBezTo>
                    <a:pt x="62128" y="894721"/>
                    <a:pt x="81413" y="895991"/>
                    <a:pt x="99320" y="895991"/>
                  </a:cubicBezTo>
                  <a:cubicBezTo>
                    <a:pt x="125493" y="895991"/>
                    <a:pt x="153043" y="893451"/>
                    <a:pt x="179215" y="895991"/>
                  </a:cubicBezTo>
                  <a:cubicBezTo>
                    <a:pt x="221918" y="899801"/>
                    <a:pt x="264620" y="902341"/>
                    <a:pt x="307323" y="901071"/>
                  </a:cubicBezTo>
                  <a:cubicBezTo>
                    <a:pt x="334873" y="899801"/>
                    <a:pt x="361045" y="902341"/>
                    <a:pt x="388595" y="902341"/>
                  </a:cubicBezTo>
                  <a:cubicBezTo>
                    <a:pt x="428543" y="902341"/>
                    <a:pt x="468490" y="901071"/>
                    <a:pt x="508438" y="902341"/>
                  </a:cubicBezTo>
                  <a:cubicBezTo>
                    <a:pt x="567670" y="903611"/>
                    <a:pt x="1217851" y="893451"/>
                    <a:pt x="1278461" y="895991"/>
                  </a:cubicBezTo>
                  <a:cubicBezTo>
                    <a:pt x="1304634" y="897261"/>
                    <a:pt x="1330806" y="898531"/>
                    <a:pt x="1355601" y="898531"/>
                  </a:cubicBezTo>
                  <a:cubicBezTo>
                    <a:pt x="1401059" y="901071"/>
                    <a:pt x="1445138" y="897261"/>
                    <a:pt x="1490596" y="901071"/>
                  </a:cubicBezTo>
                  <a:cubicBezTo>
                    <a:pt x="1527789" y="903611"/>
                    <a:pt x="1564981" y="903611"/>
                    <a:pt x="1602174" y="906151"/>
                  </a:cubicBezTo>
                  <a:cubicBezTo>
                    <a:pt x="1657274" y="909961"/>
                    <a:pt x="1712374" y="912501"/>
                    <a:pt x="1767474" y="913771"/>
                  </a:cubicBezTo>
                  <a:cubicBezTo>
                    <a:pt x="1787682" y="913771"/>
                    <a:pt x="1805462" y="912501"/>
                    <a:pt x="1825782" y="912501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74" name="AutoShape 74"/>
          <p:cNvSpPr/>
          <p:nvPr/>
        </p:nvSpPr>
        <p:spPr>
          <a:xfrm>
            <a:off x="1689675" y="1181101"/>
            <a:ext cx="7231" cy="363011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5" name="Freeform 75"/>
          <p:cNvSpPr/>
          <p:nvPr/>
        </p:nvSpPr>
        <p:spPr>
          <a:xfrm rot="258362">
            <a:off x="957289" y="1482140"/>
            <a:ext cx="1406290" cy="384071"/>
          </a:xfrm>
          <a:custGeom>
            <a:avLst/>
            <a:gdLst/>
            <a:ahLst/>
            <a:cxnLst/>
            <a:rect l="l" t="t" r="r" b="b"/>
            <a:pathLst>
              <a:path w="1406290" h="384071">
                <a:moveTo>
                  <a:pt x="0" y="0"/>
                </a:moveTo>
                <a:lnTo>
                  <a:pt x="1406291" y="0"/>
                </a:lnTo>
                <a:lnTo>
                  <a:pt x="1406291" y="384071"/>
                </a:lnTo>
                <a:lnTo>
                  <a:pt x="0" y="3840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76" name="TextBox 76"/>
          <p:cNvSpPr txBox="1"/>
          <p:nvPr/>
        </p:nvSpPr>
        <p:spPr>
          <a:xfrm>
            <a:off x="1039239" y="1525063"/>
            <a:ext cx="1315334" cy="220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8"/>
              </a:lnSpc>
              <a:spcBef>
                <a:spcPct val="0"/>
              </a:spcBef>
            </a:pPr>
            <a:r>
              <a:rPr lang="en-US" sz="1350" spc="-2">
                <a:solidFill>
                  <a:srgbClr val="000000"/>
                </a:solidFill>
                <a:latin typeface="Poppins Bold"/>
              </a:rPr>
              <a:t>MAIN IDEA 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717556" y="1959900"/>
            <a:ext cx="1915670" cy="80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r>
              <a:rPr lang="en-US" sz="999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78" name="Group 78"/>
          <p:cNvGrpSpPr/>
          <p:nvPr/>
        </p:nvGrpSpPr>
        <p:grpSpPr>
          <a:xfrm>
            <a:off x="3641181" y="1658897"/>
            <a:ext cx="2471452" cy="1258567"/>
            <a:chOff x="0" y="0"/>
            <a:chExt cx="1881662" cy="958221"/>
          </a:xfrm>
        </p:grpSpPr>
        <p:sp>
          <p:nvSpPr>
            <p:cNvPr id="79" name="Freeform 79"/>
            <p:cNvSpPr/>
            <p:nvPr/>
          </p:nvSpPr>
          <p:spPr>
            <a:xfrm>
              <a:off x="38100" y="44450"/>
              <a:ext cx="1844832" cy="913771"/>
            </a:xfrm>
            <a:custGeom>
              <a:avLst/>
              <a:gdLst/>
              <a:ahLst/>
              <a:cxnLst/>
              <a:rect l="l" t="t" r="r" b="b"/>
              <a:pathLst>
                <a:path w="1844832" h="913771">
                  <a:moveTo>
                    <a:pt x="2540" y="883291"/>
                  </a:moveTo>
                  <a:cubicBezTo>
                    <a:pt x="0" y="892181"/>
                    <a:pt x="5080" y="898531"/>
                    <a:pt x="14708" y="899801"/>
                  </a:cubicBezTo>
                  <a:cubicBezTo>
                    <a:pt x="25728" y="901071"/>
                    <a:pt x="35370" y="901071"/>
                    <a:pt x="46390" y="901071"/>
                  </a:cubicBezTo>
                  <a:cubicBezTo>
                    <a:pt x="90470" y="902341"/>
                    <a:pt x="134550" y="902341"/>
                    <a:pt x="180008" y="903611"/>
                  </a:cubicBezTo>
                  <a:cubicBezTo>
                    <a:pt x="204803" y="904881"/>
                    <a:pt x="229598" y="906151"/>
                    <a:pt x="253015" y="907421"/>
                  </a:cubicBezTo>
                  <a:cubicBezTo>
                    <a:pt x="294340" y="908691"/>
                    <a:pt x="334288" y="908691"/>
                    <a:pt x="375613" y="909961"/>
                  </a:cubicBezTo>
                  <a:cubicBezTo>
                    <a:pt x="392143" y="909961"/>
                    <a:pt x="407295" y="909961"/>
                    <a:pt x="423825" y="908691"/>
                  </a:cubicBezTo>
                  <a:cubicBezTo>
                    <a:pt x="430713" y="908691"/>
                    <a:pt x="438978" y="907421"/>
                    <a:pt x="445865" y="907421"/>
                  </a:cubicBezTo>
                  <a:cubicBezTo>
                    <a:pt x="473415" y="908691"/>
                    <a:pt x="1024416" y="899801"/>
                    <a:pt x="1051966" y="901071"/>
                  </a:cubicBezTo>
                  <a:cubicBezTo>
                    <a:pt x="1090536" y="902341"/>
                    <a:pt x="1196603" y="902341"/>
                    <a:pt x="1235173" y="902341"/>
                  </a:cubicBezTo>
                  <a:cubicBezTo>
                    <a:pt x="1250326" y="902341"/>
                    <a:pt x="1264101" y="901071"/>
                    <a:pt x="1279253" y="901071"/>
                  </a:cubicBezTo>
                  <a:lnTo>
                    <a:pt x="1353638" y="904881"/>
                  </a:lnTo>
                  <a:cubicBezTo>
                    <a:pt x="1407361" y="907421"/>
                    <a:pt x="1459706" y="904881"/>
                    <a:pt x="1513429" y="908691"/>
                  </a:cubicBezTo>
                  <a:cubicBezTo>
                    <a:pt x="1602966" y="913771"/>
                    <a:pt x="1693881" y="907421"/>
                    <a:pt x="1780062" y="912501"/>
                  </a:cubicBezTo>
                  <a:cubicBezTo>
                    <a:pt x="1800382" y="913771"/>
                    <a:pt x="1820702" y="912501"/>
                    <a:pt x="1843562" y="912501"/>
                  </a:cubicBezTo>
                  <a:lnTo>
                    <a:pt x="1843562" y="852811"/>
                  </a:lnTo>
                  <a:cubicBezTo>
                    <a:pt x="1842292" y="805783"/>
                    <a:pt x="1841022" y="774658"/>
                    <a:pt x="1841022" y="741588"/>
                  </a:cubicBezTo>
                  <a:cubicBezTo>
                    <a:pt x="1841022" y="703331"/>
                    <a:pt x="1844832" y="664425"/>
                    <a:pt x="1838482" y="626168"/>
                  </a:cubicBezTo>
                  <a:cubicBezTo>
                    <a:pt x="1830862" y="600879"/>
                    <a:pt x="1819432" y="102236"/>
                    <a:pt x="1819432" y="76947"/>
                  </a:cubicBezTo>
                  <a:cubicBezTo>
                    <a:pt x="1816892" y="59440"/>
                    <a:pt x="1815622" y="41284"/>
                    <a:pt x="1813082" y="23776"/>
                  </a:cubicBezTo>
                  <a:cubicBezTo>
                    <a:pt x="1813082" y="18589"/>
                    <a:pt x="1811812" y="13401"/>
                    <a:pt x="1810542" y="6350"/>
                  </a:cubicBezTo>
                  <a:cubicBezTo>
                    <a:pt x="1800382" y="3810"/>
                    <a:pt x="1791492" y="2540"/>
                    <a:pt x="1781332" y="1270"/>
                  </a:cubicBezTo>
                  <a:cubicBezTo>
                    <a:pt x="1773712" y="0"/>
                    <a:pt x="1766092" y="1270"/>
                    <a:pt x="1759742" y="1270"/>
                  </a:cubicBezTo>
                  <a:lnTo>
                    <a:pt x="7820" y="6350"/>
                  </a:lnTo>
                  <a:lnTo>
                    <a:pt x="2540" y="883291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80" name="Freeform 80"/>
            <p:cNvSpPr/>
            <p:nvPr/>
          </p:nvSpPr>
          <p:spPr>
            <a:xfrm>
              <a:off x="11430" y="16510"/>
              <a:ext cx="1820702" cy="903611"/>
            </a:xfrm>
            <a:custGeom>
              <a:avLst/>
              <a:gdLst/>
              <a:ahLst/>
              <a:cxnLst/>
              <a:rect l="l" t="t" r="r" b="b"/>
              <a:pathLst>
                <a:path w="1820702" h="903611">
                  <a:moveTo>
                    <a:pt x="1820702" y="903611"/>
                  </a:moveTo>
                  <a:lnTo>
                    <a:pt x="0" y="895991"/>
                  </a:lnTo>
                  <a:lnTo>
                    <a:pt x="0" y="322760"/>
                  </a:lnTo>
                  <a:lnTo>
                    <a:pt x="7620" y="20320"/>
                  </a:lnTo>
                  <a:lnTo>
                    <a:pt x="906448" y="0"/>
                  </a:lnTo>
                  <a:lnTo>
                    <a:pt x="1799112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81" name="Freeform 81"/>
            <p:cNvSpPr/>
            <p:nvPr/>
          </p:nvSpPr>
          <p:spPr>
            <a:xfrm>
              <a:off x="-3810" y="0"/>
              <a:ext cx="1849912" cy="930281"/>
            </a:xfrm>
            <a:custGeom>
              <a:avLst/>
              <a:gdLst/>
              <a:ahLst/>
              <a:cxnLst/>
              <a:rect l="l" t="t" r="r" b="b"/>
              <a:pathLst>
                <a:path w="1849912" h="930281">
                  <a:moveTo>
                    <a:pt x="1815622" y="21590"/>
                  </a:moveTo>
                  <a:cubicBezTo>
                    <a:pt x="1816892" y="34290"/>
                    <a:pt x="1816892" y="44450"/>
                    <a:pt x="1818162" y="53312"/>
                  </a:cubicBezTo>
                  <a:cubicBezTo>
                    <a:pt x="1820702" y="70820"/>
                    <a:pt x="1821972" y="88976"/>
                    <a:pt x="1824512" y="106483"/>
                  </a:cubicBezTo>
                  <a:cubicBezTo>
                    <a:pt x="1824512" y="131772"/>
                    <a:pt x="1837212" y="630415"/>
                    <a:pt x="1843562" y="655704"/>
                  </a:cubicBezTo>
                  <a:cubicBezTo>
                    <a:pt x="1849912" y="693961"/>
                    <a:pt x="1846102" y="732867"/>
                    <a:pt x="1846102" y="771124"/>
                  </a:cubicBezTo>
                  <a:cubicBezTo>
                    <a:pt x="1846102" y="804843"/>
                    <a:pt x="1847372" y="835967"/>
                    <a:pt x="1848642" y="869321"/>
                  </a:cubicBezTo>
                  <a:lnTo>
                    <a:pt x="1848642" y="929011"/>
                  </a:lnTo>
                  <a:cubicBezTo>
                    <a:pt x="1825782" y="929011"/>
                    <a:pt x="1805462" y="930281"/>
                    <a:pt x="1785142" y="929011"/>
                  </a:cubicBezTo>
                  <a:cubicBezTo>
                    <a:pt x="1695844" y="923931"/>
                    <a:pt x="1604929" y="930281"/>
                    <a:pt x="1515391" y="925201"/>
                  </a:cubicBezTo>
                  <a:cubicBezTo>
                    <a:pt x="1461668" y="921391"/>
                    <a:pt x="1409324" y="923931"/>
                    <a:pt x="1355601" y="921391"/>
                  </a:cubicBezTo>
                  <a:lnTo>
                    <a:pt x="1281216" y="917581"/>
                  </a:lnTo>
                  <a:cubicBezTo>
                    <a:pt x="1266063" y="917581"/>
                    <a:pt x="1252288" y="918851"/>
                    <a:pt x="1237136" y="918851"/>
                  </a:cubicBezTo>
                  <a:cubicBezTo>
                    <a:pt x="1198566" y="917581"/>
                    <a:pt x="1092498" y="918851"/>
                    <a:pt x="1053928" y="917581"/>
                  </a:cubicBezTo>
                  <a:cubicBezTo>
                    <a:pt x="1026378" y="916311"/>
                    <a:pt x="475378" y="925201"/>
                    <a:pt x="447828" y="923931"/>
                  </a:cubicBezTo>
                  <a:cubicBezTo>
                    <a:pt x="440940" y="923931"/>
                    <a:pt x="432675" y="925201"/>
                    <a:pt x="425788" y="925201"/>
                  </a:cubicBezTo>
                  <a:cubicBezTo>
                    <a:pt x="409258" y="925201"/>
                    <a:pt x="394105" y="926471"/>
                    <a:pt x="377575" y="926471"/>
                  </a:cubicBezTo>
                  <a:cubicBezTo>
                    <a:pt x="336250" y="926471"/>
                    <a:pt x="296303" y="925201"/>
                    <a:pt x="254978" y="923931"/>
                  </a:cubicBezTo>
                  <a:cubicBezTo>
                    <a:pt x="230183" y="922661"/>
                    <a:pt x="205388" y="921391"/>
                    <a:pt x="181970" y="920121"/>
                  </a:cubicBezTo>
                  <a:cubicBezTo>
                    <a:pt x="137890" y="918851"/>
                    <a:pt x="93810" y="917581"/>
                    <a:pt x="48352" y="917581"/>
                  </a:cubicBezTo>
                  <a:cubicBezTo>
                    <a:pt x="38100" y="917581"/>
                    <a:pt x="29210" y="917581"/>
                    <a:pt x="19050" y="916311"/>
                  </a:cubicBezTo>
                  <a:cubicBezTo>
                    <a:pt x="10160" y="915041"/>
                    <a:pt x="5080" y="908691"/>
                    <a:pt x="7620" y="899801"/>
                  </a:cubicBezTo>
                  <a:cubicBezTo>
                    <a:pt x="16510" y="868389"/>
                    <a:pt x="12700" y="852178"/>
                    <a:pt x="11430" y="835319"/>
                  </a:cubicBezTo>
                  <a:cubicBezTo>
                    <a:pt x="10160" y="800952"/>
                    <a:pt x="6350" y="767234"/>
                    <a:pt x="7620" y="732867"/>
                  </a:cubicBezTo>
                  <a:cubicBezTo>
                    <a:pt x="5080" y="690071"/>
                    <a:pt x="0" y="160303"/>
                    <a:pt x="7620" y="116858"/>
                  </a:cubicBezTo>
                  <a:cubicBezTo>
                    <a:pt x="8890" y="108429"/>
                    <a:pt x="7620" y="99351"/>
                    <a:pt x="8890" y="90921"/>
                  </a:cubicBezTo>
                  <a:cubicBezTo>
                    <a:pt x="10160" y="77304"/>
                    <a:pt x="12700" y="6239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373" y="30480"/>
                    <a:pt x="81413" y="29210"/>
                  </a:cubicBezTo>
                  <a:cubicBezTo>
                    <a:pt x="118605" y="25400"/>
                    <a:pt x="155798" y="22860"/>
                    <a:pt x="194368" y="20320"/>
                  </a:cubicBezTo>
                  <a:cubicBezTo>
                    <a:pt x="220540" y="17780"/>
                    <a:pt x="246713" y="16510"/>
                    <a:pt x="271508" y="13970"/>
                  </a:cubicBezTo>
                  <a:cubicBezTo>
                    <a:pt x="296303" y="11430"/>
                    <a:pt x="322475" y="8890"/>
                    <a:pt x="347270" y="8890"/>
                  </a:cubicBezTo>
                  <a:cubicBezTo>
                    <a:pt x="374820" y="7620"/>
                    <a:pt x="402370" y="10160"/>
                    <a:pt x="429920" y="8890"/>
                  </a:cubicBezTo>
                  <a:cubicBezTo>
                    <a:pt x="464358" y="8890"/>
                    <a:pt x="1088366" y="6350"/>
                    <a:pt x="1122803" y="5080"/>
                  </a:cubicBezTo>
                  <a:cubicBezTo>
                    <a:pt x="1155863" y="3810"/>
                    <a:pt x="1188923" y="2540"/>
                    <a:pt x="1223361" y="2540"/>
                  </a:cubicBezTo>
                  <a:cubicBezTo>
                    <a:pt x="1279838" y="1270"/>
                    <a:pt x="1334938" y="0"/>
                    <a:pt x="1391416" y="0"/>
                  </a:cubicBezTo>
                  <a:cubicBezTo>
                    <a:pt x="1414834" y="0"/>
                    <a:pt x="1439628" y="2540"/>
                    <a:pt x="1463046" y="2540"/>
                  </a:cubicBezTo>
                  <a:cubicBezTo>
                    <a:pt x="1527789" y="3810"/>
                    <a:pt x="1593909" y="5080"/>
                    <a:pt x="1658651" y="7620"/>
                  </a:cubicBezTo>
                  <a:cubicBezTo>
                    <a:pt x="1693089" y="8890"/>
                    <a:pt x="1727526" y="12700"/>
                    <a:pt x="1761964" y="16510"/>
                  </a:cubicBezTo>
                  <a:lnTo>
                    <a:pt x="1785142" y="16510"/>
                  </a:lnTo>
                  <a:cubicBezTo>
                    <a:pt x="1796572" y="17780"/>
                    <a:pt x="1805462" y="20320"/>
                    <a:pt x="1815622" y="21590"/>
                  </a:cubicBezTo>
                  <a:close/>
                  <a:moveTo>
                    <a:pt x="1825782" y="912501"/>
                  </a:moveTo>
                  <a:cubicBezTo>
                    <a:pt x="1827052" y="895991"/>
                    <a:pt x="1828322" y="883291"/>
                    <a:pt x="1828322" y="870591"/>
                  </a:cubicBezTo>
                  <a:cubicBezTo>
                    <a:pt x="1827052" y="832725"/>
                    <a:pt x="1825782" y="798359"/>
                    <a:pt x="1825782" y="761398"/>
                  </a:cubicBezTo>
                  <a:cubicBezTo>
                    <a:pt x="1825782" y="744539"/>
                    <a:pt x="1828322" y="727680"/>
                    <a:pt x="1827052" y="710821"/>
                  </a:cubicBezTo>
                  <a:cubicBezTo>
                    <a:pt x="1827052" y="695258"/>
                    <a:pt x="1825782" y="679047"/>
                    <a:pt x="1824512" y="663485"/>
                  </a:cubicBezTo>
                  <a:cubicBezTo>
                    <a:pt x="1819432" y="639493"/>
                    <a:pt x="1808002" y="142795"/>
                    <a:pt x="1808002" y="118804"/>
                  </a:cubicBezTo>
                  <a:cubicBezTo>
                    <a:pt x="1805462" y="98702"/>
                    <a:pt x="1802922" y="77952"/>
                    <a:pt x="1800382" y="57851"/>
                  </a:cubicBezTo>
                  <a:cubicBezTo>
                    <a:pt x="1799112" y="44450"/>
                    <a:pt x="1797842" y="43180"/>
                    <a:pt x="1781249" y="41910"/>
                  </a:cubicBezTo>
                  <a:cubicBezTo>
                    <a:pt x="1777116" y="41910"/>
                    <a:pt x="1774361" y="41910"/>
                    <a:pt x="1770229" y="40640"/>
                  </a:cubicBezTo>
                  <a:cubicBezTo>
                    <a:pt x="1735791" y="36830"/>
                    <a:pt x="1699976" y="31750"/>
                    <a:pt x="1665539" y="30480"/>
                  </a:cubicBezTo>
                  <a:cubicBezTo>
                    <a:pt x="1581511" y="26670"/>
                    <a:pt x="1496106" y="25400"/>
                    <a:pt x="1412078" y="22860"/>
                  </a:cubicBezTo>
                  <a:lnTo>
                    <a:pt x="1312898" y="22860"/>
                  </a:lnTo>
                  <a:cubicBezTo>
                    <a:pt x="1268818" y="22860"/>
                    <a:pt x="1224738" y="22860"/>
                    <a:pt x="1182036" y="24130"/>
                  </a:cubicBezTo>
                  <a:cubicBezTo>
                    <a:pt x="1144843" y="25400"/>
                    <a:pt x="518080" y="29210"/>
                    <a:pt x="480888" y="29210"/>
                  </a:cubicBezTo>
                  <a:cubicBezTo>
                    <a:pt x="420278" y="29210"/>
                    <a:pt x="359668" y="26670"/>
                    <a:pt x="299058" y="33020"/>
                  </a:cubicBezTo>
                  <a:cubicBezTo>
                    <a:pt x="267375" y="36830"/>
                    <a:pt x="237070" y="36830"/>
                    <a:pt x="206765" y="38100"/>
                  </a:cubicBezTo>
                  <a:cubicBezTo>
                    <a:pt x="154420" y="41910"/>
                    <a:pt x="102075" y="45720"/>
                    <a:pt x="49730" y="50800"/>
                  </a:cubicBezTo>
                  <a:cubicBezTo>
                    <a:pt x="36830" y="50800"/>
                    <a:pt x="34290" y="52664"/>
                    <a:pt x="33020" y="60445"/>
                  </a:cubicBezTo>
                  <a:cubicBezTo>
                    <a:pt x="31750" y="72117"/>
                    <a:pt x="31750" y="83788"/>
                    <a:pt x="30480" y="95460"/>
                  </a:cubicBezTo>
                  <a:cubicBezTo>
                    <a:pt x="29210" y="114913"/>
                    <a:pt x="26670" y="133717"/>
                    <a:pt x="25400" y="153170"/>
                  </a:cubicBezTo>
                  <a:cubicBezTo>
                    <a:pt x="20320" y="173920"/>
                    <a:pt x="26670" y="680993"/>
                    <a:pt x="29210" y="701742"/>
                  </a:cubicBezTo>
                  <a:cubicBezTo>
                    <a:pt x="29210" y="723789"/>
                    <a:pt x="29210" y="746484"/>
                    <a:pt x="30480" y="768531"/>
                  </a:cubicBezTo>
                  <a:cubicBezTo>
                    <a:pt x="30480" y="784742"/>
                    <a:pt x="33020" y="800952"/>
                    <a:pt x="33020" y="817163"/>
                  </a:cubicBezTo>
                  <a:cubicBezTo>
                    <a:pt x="33020" y="834671"/>
                    <a:pt x="33020" y="852178"/>
                    <a:pt x="31750" y="870591"/>
                  </a:cubicBezTo>
                  <a:lnTo>
                    <a:pt x="31750" y="880751"/>
                  </a:lnTo>
                  <a:cubicBezTo>
                    <a:pt x="31750" y="890911"/>
                    <a:pt x="35560" y="894721"/>
                    <a:pt x="44450" y="894721"/>
                  </a:cubicBezTo>
                  <a:cubicBezTo>
                    <a:pt x="62128" y="894721"/>
                    <a:pt x="81413" y="895991"/>
                    <a:pt x="99320" y="895991"/>
                  </a:cubicBezTo>
                  <a:cubicBezTo>
                    <a:pt x="125493" y="895991"/>
                    <a:pt x="153043" y="893451"/>
                    <a:pt x="179215" y="895991"/>
                  </a:cubicBezTo>
                  <a:cubicBezTo>
                    <a:pt x="221918" y="899801"/>
                    <a:pt x="264620" y="902341"/>
                    <a:pt x="307323" y="901071"/>
                  </a:cubicBezTo>
                  <a:cubicBezTo>
                    <a:pt x="334873" y="899801"/>
                    <a:pt x="361045" y="902341"/>
                    <a:pt x="388595" y="902341"/>
                  </a:cubicBezTo>
                  <a:cubicBezTo>
                    <a:pt x="428543" y="902341"/>
                    <a:pt x="468490" y="901071"/>
                    <a:pt x="508438" y="902341"/>
                  </a:cubicBezTo>
                  <a:cubicBezTo>
                    <a:pt x="567670" y="903611"/>
                    <a:pt x="1217851" y="893451"/>
                    <a:pt x="1278461" y="895991"/>
                  </a:cubicBezTo>
                  <a:cubicBezTo>
                    <a:pt x="1304634" y="897261"/>
                    <a:pt x="1330806" y="898531"/>
                    <a:pt x="1355601" y="898531"/>
                  </a:cubicBezTo>
                  <a:cubicBezTo>
                    <a:pt x="1401059" y="901071"/>
                    <a:pt x="1445138" y="897261"/>
                    <a:pt x="1490596" y="901071"/>
                  </a:cubicBezTo>
                  <a:cubicBezTo>
                    <a:pt x="1527789" y="903611"/>
                    <a:pt x="1564981" y="903611"/>
                    <a:pt x="1602174" y="906151"/>
                  </a:cubicBezTo>
                  <a:cubicBezTo>
                    <a:pt x="1657274" y="909961"/>
                    <a:pt x="1712374" y="912501"/>
                    <a:pt x="1767474" y="913771"/>
                  </a:cubicBezTo>
                  <a:cubicBezTo>
                    <a:pt x="1787682" y="913771"/>
                    <a:pt x="1805462" y="912501"/>
                    <a:pt x="1825782" y="912501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82" name="Freeform 82"/>
          <p:cNvSpPr/>
          <p:nvPr/>
        </p:nvSpPr>
        <p:spPr>
          <a:xfrm rot="258362">
            <a:off x="4163515" y="1501540"/>
            <a:ext cx="1435433" cy="392030"/>
          </a:xfrm>
          <a:custGeom>
            <a:avLst/>
            <a:gdLst/>
            <a:ahLst/>
            <a:cxnLst/>
            <a:rect l="l" t="t" r="r" b="b"/>
            <a:pathLst>
              <a:path w="1435433" h="392030">
                <a:moveTo>
                  <a:pt x="0" y="0"/>
                </a:moveTo>
                <a:lnTo>
                  <a:pt x="1435433" y="0"/>
                </a:lnTo>
                <a:lnTo>
                  <a:pt x="1435433" y="392030"/>
                </a:lnTo>
                <a:lnTo>
                  <a:pt x="0" y="3920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3" name="TextBox 83"/>
          <p:cNvSpPr txBox="1"/>
          <p:nvPr/>
        </p:nvSpPr>
        <p:spPr>
          <a:xfrm>
            <a:off x="4243436" y="1538106"/>
            <a:ext cx="1315334" cy="220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8"/>
              </a:lnSpc>
              <a:spcBef>
                <a:spcPct val="0"/>
              </a:spcBef>
            </a:pPr>
            <a:r>
              <a:rPr lang="en-US" sz="1350" spc="-2">
                <a:solidFill>
                  <a:srgbClr val="000000"/>
                </a:solidFill>
                <a:latin typeface="Poppins Bold"/>
              </a:rPr>
              <a:t>MAIN IDEA 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3893432" y="1983894"/>
            <a:ext cx="1915670" cy="80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r>
              <a:rPr lang="en-US" sz="999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85" name="Group 85"/>
          <p:cNvGrpSpPr/>
          <p:nvPr/>
        </p:nvGrpSpPr>
        <p:grpSpPr>
          <a:xfrm>
            <a:off x="6760333" y="1657642"/>
            <a:ext cx="2471452" cy="1258567"/>
            <a:chOff x="0" y="0"/>
            <a:chExt cx="1881662" cy="958221"/>
          </a:xfrm>
        </p:grpSpPr>
        <p:sp>
          <p:nvSpPr>
            <p:cNvPr id="86" name="Freeform 86"/>
            <p:cNvSpPr/>
            <p:nvPr/>
          </p:nvSpPr>
          <p:spPr>
            <a:xfrm>
              <a:off x="38100" y="44450"/>
              <a:ext cx="1844832" cy="913771"/>
            </a:xfrm>
            <a:custGeom>
              <a:avLst/>
              <a:gdLst/>
              <a:ahLst/>
              <a:cxnLst/>
              <a:rect l="l" t="t" r="r" b="b"/>
              <a:pathLst>
                <a:path w="1844832" h="913771">
                  <a:moveTo>
                    <a:pt x="2540" y="883291"/>
                  </a:moveTo>
                  <a:cubicBezTo>
                    <a:pt x="0" y="892181"/>
                    <a:pt x="5080" y="898531"/>
                    <a:pt x="14708" y="899801"/>
                  </a:cubicBezTo>
                  <a:cubicBezTo>
                    <a:pt x="25728" y="901071"/>
                    <a:pt x="35370" y="901071"/>
                    <a:pt x="46390" y="901071"/>
                  </a:cubicBezTo>
                  <a:cubicBezTo>
                    <a:pt x="90470" y="902341"/>
                    <a:pt x="134550" y="902341"/>
                    <a:pt x="180008" y="903611"/>
                  </a:cubicBezTo>
                  <a:cubicBezTo>
                    <a:pt x="204803" y="904881"/>
                    <a:pt x="229598" y="906151"/>
                    <a:pt x="253015" y="907421"/>
                  </a:cubicBezTo>
                  <a:cubicBezTo>
                    <a:pt x="294340" y="908691"/>
                    <a:pt x="334288" y="908691"/>
                    <a:pt x="375613" y="909961"/>
                  </a:cubicBezTo>
                  <a:cubicBezTo>
                    <a:pt x="392143" y="909961"/>
                    <a:pt x="407295" y="909961"/>
                    <a:pt x="423825" y="908691"/>
                  </a:cubicBezTo>
                  <a:cubicBezTo>
                    <a:pt x="430713" y="908691"/>
                    <a:pt x="438978" y="907421"/>
                    <a:pt x="445865" y="907421"/>
                  </a:cubicBezTo>
                  <a:cubicBezTo>
                    <a:pt x="473415" y="908691"/>
                    <a:pt x="1024416" y="899801"/>
                    <a:pt x="1051966" y="901071"/>
                  </a:cubicBezTo>
                  <a:cubicBezTo>
                    <a:pt x="1090536" y="902341"/>
                    <a:pt x="1196603" y="902341"/>
                    <a:pt x="1235173" y="902341"/>
                  </a:cubicBezTo>
                  <a:cubicBezTo>
                    <a:pt x="1250326" y="902341"/>
                    <a:pt x="1264101" y="901071"/>
                    <a:pt x="1279253" y="901071"/>
                  </a:cubicBezTo>
                  <a:lnTo>
                    <a:pt x="1353638" y="904881"/>
                  </a:lnTo>
                  <a:cubicBezTo>
                    <a:pt x="1407361" y="907421"/>
                    <a:pt x="1459706" y="904881"/>
                    <a:pt x="1513429" y="908691"/>
                  </a:cubicBezTo>
                  <a:cubicBezTo>
                    <a:pt x="1602966" y="913771"/>
                    <a:pt x="1693881" y="907421"/>
                    <a:pt x="1780062" y="912501"/>
                  </a:cubicBezTo>
                  <a:cubicBezTo>
                    <a:pt x="1800382" y="913771"/>
                    <a:pt x="1820702" y="912501"/>
                    <a:pt x="1843562" y="912501"/>
                  </a:cubicBezTo>
                  <a:lnTo>
                    <a:pt x="1843562" y="852811"/>
                  </a:lnTo>
                  <a:cubicBezTo>
                    <a:pt x="1842292" y="805783"/>
                    <a:pt x="1841022" y="774658"/>
                    <a:pt x="1841022" y="741588"/>
                  </a:cubicBezTo>
                  <a:cubicBezTo>
                    <a:pt x="1841022" y="703331"/>
                    <a:pt x="1844832" y="664425"/>
                    <a:pt x="1838482" y="626168"/>
                  </a:cubicBezTo>
                  <a:cubicBezTo>
                    <a:pt x="1830862" y="600879"/>
                    <a:pt x="1819432" y="102236"/>
                    <a:pt x="1819432" y="76947"/>
                  </a:cubicBezTo>
                  <a:cubicBezTo>
                    <a:pt x="1816892" y="59440"/>
                    <a:pt x="1815622" y="41284"/>
                    <a:pt x="1813082" y="23776"/>
                  </a:cubicBezTo>
                  <a:cubicBezTo>
                    <a:pt x="1813082" y="18589"/>
                    <a:pt x="1811812" y="13401"/>
                    <a:pt x="1810542" y="6350"/>
                  </a:cubicBezTo>
                  <a:cubicBezTo>
                    <a:pt x="1800382" y="3810"/>
                    <a:pt x="1791492" y="2540"/>
                    <a:pt x="1781332" y="1270"/>
                  </a:cubicBezTo>
                  <a:cubicBezTo>
                    <a:pt x="1773712" y="0"/>
                    <a:pt x="1766092" y="1270"/>
                    <a:pt x="1759742" y="1270"/>
                  </a:cubicBezTo>
                  <a:lnTo>
                    <a:pt x="7820" y="6350"/>
                  </a:lnTo>
                  <a:lnTo>
                    <a:pt x="2540" y="883291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87" name="Freeform 87"/>
            <p:cNvSpPr/>
            <p:nvPr/>
          </p:nvSpPr>
          <p:spPr>
            <a:xfrm>
              <a:off x="11430" y="16510"/>
              <a:ext cx="1820702" cy="903611"/>
            </a:xfrm>
            <a:custGeom>
              <a:avLst/>
              <a:gdLst/>
              <a:ahLst/>
              <a:cxnLst/>
              <a:rect l="l" t="t" r="r" b="b"/>
              <a:pathLst>
                <a:path w="1820702" h="903611">
                  <a:moveTo>
                    <a:pt x="1820702" y="903611"/>
                  </a:moveTo>
                  <a:lnTo>
                    <a:pt x="0" y="895991"/>
                  </a:lnTo>
                  <a:lnTo>
                    <a:pt x="0" y="322760"/>
                  </a:lnTo>
                  <a:lnTo>
                    <a:pt x="7620" y="20320"/>
                  </a:lnTo>
                  <a:lnTo>
                    <a:pt x="906448" y="0"/>
                  </a:lnTo>
                  <a:lnTo>
                    <a:pt x="1799112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88" name="Freeform 88"/>
            <p:cNvSpPr/>
            <p:nvPr/>
          </p:nvSpPr>
          <p:spPr>
            <a:xfrm>
              <a:off x="-3810" y="0"/>
              <a:ext cx="1849912" cy="930281"/>
            </a:xfrm>
            <a:custGeom>
              <a:avLst/>
              <a:gdLst/>
              <a:ahLst/>
              <a:cxnLst/>
              <a:rect l="l" t="t" r="r" b="b"/>
              <a:pathLst>
                <a:path w="1849912" h="930281">
                  <a:moveTo>
                    <a:pt x="1815622" y="21590"/>
                  </a:moveTo>
                  <a:cubicBezTo>
                    <a:pt x="1816892" y="34290"/>
                    <a:pt x="1816892" y="44450"/>
                    <a:pt x="1818162" y="53312"/>
                  </a:cubicBezTo>
                  <a:cubicBezTo>
                    <a:pt x="1820702" y="70820"/>
                    <a:pt x="1821972" y="88976"/>
                    <a:pt x="1824512" y="106483"/>
                  </a:cubicBezTo>
                  <a:cubicBezTo>
                    <a:pt x="1824512" y="131772"/>
                    <a:pt x="1837212" y="630415"/>
                    <a:pt x="1843562" y="655704"/>
                  </a:cubicBezTo>
                  <a:cubicBezTo>
                    <a:pt x="1849912" y="693961"/>
                    <a:pt x="1846102" y="732867"/>
                    <a:pt x="1846102" y="771124"/>
                  </a:cubicBezTo>
                  <a:cubicBezTo>
                    <a:pt x="1846102" y="804843"/>
                    <a:pt x="1847372" y="835967"/>
                    <a:pt x="1848642" y="869321"/>
                  </a:cubicBezTo>
                  <a:lnTo>
                    <a:pt x="1848642" y="929011"/>
                  </a:lnTo>
                  <a:cubicBezTo>
                    <a:pt x="1825782" y="929011"/>
                    <a:pt x="1805462" y="930281"/>
                    <a:pt x="1785142" y="929011"/>
                  </a:cubicBezTo>
                  <a:cubicBezTo>
                    <a:pt x="1695844" y="923931"/>
                    <a:pt x="1604929" y="930281"/>
                    <a:pt x="1515391" y="925201"/>
                  </a:cubicBezTo>
                  <a:cubicBezTo>
                    <a:pt x="1461668" y="921391"/>
                    <a:pt x="1409324" y="923931"/>
                    <a:pt x="1355601" y="921391"/>
                  </a:cubicBezTo>
                  <a:lnTo>
                    <a:pt x="1281216" y="917581"/>
                  </a:lnTo>
                  <a:cubicBezTo>
                    <a:pt x="1266063" y="917581"/>
                    <a:pt x="1252288" y="918851"/>
                    <a:pt x="1237136" y="918851"/>
                  </a:cubicBezTo>
                  <a:cubicBezTo>
                    <a:pt x="1198566" y="917581"/>
                    <a:pt x="1092498" y="918851"/>
                    <a:pt x="1053928" y="917581"/>
                  </a:cubicBezTo>
                  <a:cubicBezTo>
                    <a:pt x="1026378" y="916311"/>
                    <a:pt x="475378" y="925201"/>
                    <a:pt x="447828" y="923931"/>
                  </a:cubicBezTo>
                  <a:cubicBezTo>
                    <a:pt x="440940" y="923931"/>
                    <a:pt x="432675" y="925201"/>
                    <a:pt x="425788" y="925201"/>
                  </a:cubicBezTo>
                  <a:cubicBezTo>
                    <a:pt x="409258" y="925201"/>
                    <a:pt x="394105" y="926471"/>
                    <a:pt x="377575" y="926471"/>
                  </a:cubicBezTo>
                  <a:cubicBezTo>
                    <a:pt x="336250" y="926471"/>
                    <a:pt x="296303" y="925201"/>
                    <a:pt x="254978" y="923931"/>
                  </a:cubicBezTo>
                  <a:cubicBezTo>
                    <a:pt x="230183" y="922661"/>
                    <a:pt x="205388" y="921391"/>
                    <a:pt x="181970" y="920121"/>
                  </a:cubicBezTo>
                  <a:cubicBezTo>
                    <a:pt x="137890" y="918851"/>
                    <a:pt x="93810" y="917581"/>
                    <a:pt x="48352" y="917581"/>
                  </a:cubicBezTo>
                  <a:cubicBezTo>
                    <a:pt x="38100" y="917581"/>
                    <a:pt x="29210" y="917581"/>
                    <a:pt x="19050" y="916311"/>
                  </a:cubicBezTo>
                  <a:cubicBezTo>
                    <a:pt x="10160" y="915041"/>
                    <a:pt x="5080" y="908691"/>
                    <a:pt x="7620" y="899801"/>
                  </a:cubicBezTo>
                  <a:cubicBezTo>
                    <a:pt x="16510" y="868389"/>
                    <a:pt x="12700" y="852178"/>
                    <a:pt x="11430" y="835319"/>
                  </a:cubicBezTo>
                  <a:cubicBezTo>
                    <a:pt x="10160" y="800952"/>
                    <a:pt x="6350" y="767234"/>
                    <a:pt x="7620" y="732867"/>
                  </a:cubicBezTo>
                  <a:cubicBezTo>
                    <a:pt x="5080" y="690071"/>
                    <a:pt x="0" y="160303"/>
                    <a:pt x="7620" y="116858"/>
                  </a:cubicBezTo>
                  <a:cubicBezTo>
                    <a:pt x="8890" y="108429"/>
                    <a:pt x="7620" y="99351"/>
                    <a:pt x="8890" y="90921"/>
                  </a:cubicBezTo>
                  <a:cubicBezTo>
                    <a:pt x="10160" y="77304"/>
                    <a:pt x="12700" y="6239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373" y="30480"/>
                    <a:pt x="81413" y="29210"/>
                  </a:cubicBezTo>
                  <a:cubicBezTo>
                    <a:pt x="118605" y="25400"/>
                    <a:pt x="155798" y="22860"/>
                    <a:pt x="194368" y="20320"/>
                  </a:cubicBezTo>
                  <a:cubicBezTo>
                    <a:pt x="220540" y="17780"/>
                    <a:pt x="246713" y="16510"/>
                    <a:pt x="271508" y="13970"/>
                  </a:cubicBezTo>
                  <a:cubicBezTo>
                    <a:pt x="296303" y="11430"/>
                    <a:pt x="322475" y="8890"/>
                    <a:pt x="347270" y="8890"/>
                  </a:cubicBezTo>
                  <a:cubicBezTo>
                    <a:pt x="374820" y="7620"/>
                    <a:pt x="402370" y="10160"/>
                    <a:pt x="429920" y="8890"/>
                  </a:cubicBezTo>
                  <a:cubicBezTo>
                    <a:pt x="464358" y="8890"/>
                    <a:pt x="1088366" y="6350"/>
                    <a:pt x="1122803" y="5080"/>
                  </a:cubicBezTo>
                  <a:cubicBezTo>
                    <a:pt x="1155863" y="3810"/>
                    <a:pt x="1188923" y="2540"/>
                    <a:pt x="1223361" y="2540"/>
                  </a:cubicBezTo>
                  <a:cubicBezTo>
                    <a:pt x="1279838" y="1270"/>
                    <a:pt x="1334938" y="0"/>
                    <a:pt x="1391416" y="0"/>
                  </a:cubicBezTo>
                  <a:cubicBezTo>
                    <a:pt x="1414834" y="0"/>
                    <a:pt x="1439628" y="2540"/>
                    <a:pt x="1463046" y="2540"/>
                  </a:cubicBezTo>
                  <a:cubicBezTo>
                    <a:pt x="1527789" y="3810"/>
                    <a:pt x="1593909" y="5080"/>
                    <a:pt x="1658651" y="7620"/>
                  </a:cubicBezTo>
                  <a:cubicBezTo>
                    <a:pt x="1693089" y="8890"/>
                    <a:pt x="1727526" y="12700"/>
                    <a:pt x="1761964" y="16510"/>
                  </a:cubicBezTo>
                  <a:lnTo>
                    <a:pt x="1785142" y="16510"/>
                  </a:lnTo>
                  <a:cubicBezTo>
                    <a:pt x="1796572" y="17780"/>
                    <a:pt x="1805462" y="20320"/>
                    <a:pt x="1815622" y="21590"/>
                  </a:cubicBezTo>
                  <a:close/>
                  <a:moveTo>
                    <a:pt x="1825782" y="912501"/>
                  </a:moveTo>
                  <a:cubicBezTo>
                    <a:pt x="1827052" y="895991"/>
                    <a:pt x="1828322" y="883291"/>
                    <a:pt x="1828322" y="870591"/>
                  </a:cubicBezTo>
                  <a:cubicBezTo>
                    <a:pt x="1827052" y="832725"/>
                    <a:pt x="1825782" y="798359"/>
                    <a:pt x="1825782" y="761398"/>
                  </a:cubicBezTo>
                  <a:cubicBezTo>
                    <a:pt x="1825782" y="744539"/>
                    <a:pt x="1828322" y="727680"/>
                    <a:pt x="1827052" y="710821"/>
                  </a:cubicBezTo>
                  <a:cubicBezTo>
                    <a:pt x="1827052" y="695258"/>
                    <a:pt x="1825782" y="679047"/>
                    <a:pt x="1824512" y="663485"/>
                  </a:cubicBezTo>
                  <a:cubicBezTo>
                    <a:pt x="1819432" y="639493"/>
                    <a:pt x="1808002" y="142795"/>
                    <a:pt x="1808002" y="118804"/>
                  </a:cubicBezTo>
                  <a:cubicBezTo>
                    <a:pt x="1805462" y="98702"/>
                    <a:pt x="1802922" y="77952"/>
                    <a:pt x="1800382" y="57851"/>
                  </a:cubicBezTo>
                  <a:cubicBezTo>
                    <a:pt x="1799112" y="44450"/>
                    <a:pt x="1797842" y="43180"/>
                    <a:pt x="1781249" y="41910"/>
                  </a:cubicBezTo>
                  <a:cubicBezTo>
                    <a:pt x="1777116" y="41910"/>
                    <a:pt x="1774361" y="41910"/>
                    <a:pt x="1770229" y="40640"/>
                  </a:cubicBezTo>
                  <a:cubicBezTo>
                    <a:pt x="1735791" y="36830"/>
                    <a:pt x="1699976" y="31750"/>
                    <a:pt x="1665539" y="30480"/>
                  </a:cubicBezTo>
                  <a:cubicBezTo>
                    <a:pt x="1581511" y="26670"/>
                    <a:pt x="1496106" y="25400"/>
                    <a:pt x="1412078" y="22860"/>
                  </a:cubicBezTo>
                  <a:lnTo>
                    <a:pt x="1312898" y="22860"/>
                  </a:lnTo>
                  <a:cubicBezTo>
                    <a:pt x="1268818" y="22860"/>
                    <a:pt x="1224738" y="22860"/>
                    <a:pt x="1182036" y="24130"/>
                  </a:cubicBezTo>
                  <a:cubicBezTo>
                    <a:pt x="1144843" y="25400"/>
                    <a:pt x="518080" y="29210"/>
                    <a:pt x="480888" y="29210"/>
                  </a:cubicBezTo>
                  <a:cubicBezTo>
                    <a:pt x="420278" y="29210"/>
                    <a:pt x="359668" y="26670"/>
                    <a:pt x="299058" y="33020"/>
                  </a:cubicBezTo>
                  <a:cubicBezTo>
                    <a:pt x="267375" y="36830"/>
                    <a:pt x="237070" y="36830"/>
                    <a:pt x="206765" y="38100"/>
                  </a:cubicBezTo>
                  <a:cubicBezTo>
                    <a:pt x="154420" y="41910"/>
                    <a:pt x="102075" y="45720"/>
                    <a:pt x="49730" y="50800"/>
                  </a:cubicBezTo>
                  <a:cubicBezTo>
                    <a:pt x="36830" y="50800"/>
                    <a:pt x="34290" y="52664"/>
                    <a:pt x="33020" y="60445"/>
                  </a:cubicBezTo>
                  <a:cubicBezTo>
                    <a:pt x="31750" y="72117"/>
                    <a:pt x="31750" y="83788"/>
                    <a:pt x="30480" y="95460"/>
                  </a:cubicBezTo>
                  <a:cubicBezTo>
                    <a:pt x="29210" y="114913"/>
                    <a:pt x="26670" y="133717"/>
                    <a:pt x="25400" y="153170"/>
                  </a:cubicBezTo>
                  <a:cubicBezTo>
                    <a:pt x="20320" y="173920"/>
                    <a:pt x="26670" y="680993"/>
                    <a:pt x="29210" y="701742"/>
                  </a:cubicBezTo>
                  <a:cubicBezTo>
                    <a:pt x="29210" y="723789"/>
                    <a:pt x="29210" y="746484"/>
                    <a:pt x="30480" y="768531"/>
                  </a:cubicBezTo>
                  <a:cubicBezTo>
                    <a:pt x="30480" y="784742"/>
                    <a:pt x="33020" y="800952"/>
                    <a:pt x="33020" y="817163"/>
                  </a:cubicBezTo>
                  <a:cubicBezTo>
                    <a:pt x="33020" y="834671"/>
                    <a:pt x="33020" y="852178"/>
                    <a:pt x="31750" y="870591"/>
                  </a:cubicBezTo>
                  <a:lnTo>
                    <a:pt x="31750" y="880751"/>
                  </a:lnTo>
                  <a:cubicBezTo>
                    <a:pt x="31750" y="890911"/>
                    <a:pt x="35560" y="894721"/>
                    <a:pt x="44450" y="894721"/>
                  </a:cubicBezTo>
                  <a:cubicBezTo>
                    <a:pt x="62128" y="894721"/>
                    <a:pt x="81413" y="895991"/>
                    <a:pt x="99320" y="895991"/>
                  </a:cubicBezTo>
                  <a:cubicBezTo>
                    <a:pt x="125493" y="895991"/>
                    <a:pt x="153043" y="893451"/>
                    <a:pt x="179215" y="895991"/>
                  </a:cubicBezTo>
                  <a:cubicBezTo>
                    <a:pt x="221918" y="899801"/>
                    <a:pt x="264620" y="902341"/>
                    <a:pt x="307323" y="901071"/>
                  </a:cubicBezTo>
                  <a:cubicBezTo>
                    <a:pt x="334873" y="899801"/>
                    <a:pt x="361045" y="902341"/>
                    <a:pt x="388595" y="902341"/>
                  </a:cubicBezTo>
                  <a:cubicBezTo>
                    <a:pt x="428543" y="902341"/>
                    <a:pt x="468490" y="901071"/>
                    <a:pt x="508438" y="902341"/>
                  </a:cubicBezTo>
                  <a:cubicBezTo>
                    <a:pt x="567670" y="903611"/>
                    <a:pt x="1217851" y="893451"/>
                    <a:pt x="1278461" y="895991"/>
                  </a:cubicBezTo>
                  <a:cubicBezTo>
                    <a:pt x="1304634" y="897261"/>
                    <a:pt x="1330806" y="898531"/>
                    <a:pt x="1355601" y="898531"/>
                  </a:cubicBezTo>
                  <a:cubicBezTo>
                    <a:pt x="1401059" y="901071"/>
                    <a:pt x="1445138" y="897261"/>
                    <a:pt x="1490596" y="901071"/>
                  </a:cubicBezTo>
                  <a:cubicBezTo>
                    <a:pt x="1527789" y="903611"/>
                    <a:pt x="1564981" y="903611"/>
                    <a:pt x="1602174" y="906151"/>
                  </a:cubicBezTo>
                  <a:cubicBezTo>
                    <a:pt x="1657274" y="909961"/>
                    <a:pt x="1712374" y="912501"/>
                    <a:pt x="1767474" y="913771"/>
                  </a:cubicBezTo>
                  <a:cubicBezTo>
                    <a:pt x="1787682" y="913771"/>
                    <a:pt x="1805462" y="912501"/>
                    <a:pt x="1825782" y="912501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89" name="AutoShape 89"/>
          <p:cNvSpPr/>
          <p:nvPr/>
        </p:nvSpPr>
        <p:spPr>
          <a:xfrm>
            <a:off x="8035176" y="1190403"/>
            <a:ext cx="3637" cy="366752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0" name="Freeform 90"/>
          <p:cNvSpPr/>
          <p:nvPr/>
        </p:nvSpPr>
        <p:spPr>
          <a:xfrm rot="258362">
            <a:off x="7276996" y="1493012"/>
            <a:ext cx="1462919" cy="399537"/>
          </a:xfrm>
          <a:custGeom>
            <a:avLst/>
            <a:gdLst/>
            <a:ahLst/>
            <a:cxnLst/>
            <a:rect l="l" t="t" r="r" b="b"/>
            <a:pathLst>
              <a:path w="1462919" h="399537">
                <a:moveTo>
                  <a:pt x="0" y="0"/>
                </a:moveTo>
                <a:lnTo>
                  <a:pt x="1462919" y="0"/>
                </a:lnTo>
                <a:lnTo>
                  <a:pt x="1462919" y="399537"/>
                </a:lnTo>
                <a:lnTo>
                  <a:pt x="0" y="39953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91" name="TextBox 91"/>
          <p:cNvSpPr txBox="1"/>
          <p:nvPr/>
        </p:nvSpPr>
        <p:spPr>
          <a:xfrm>
            <a:off x="7381146" y="1538105"/>
            <a:ext cx="1315334" cy="220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8"/>
              </a:lnSpc>
              <a:spcBef>
                <a:spcPct val="0"/>
              </a:spcBef>
            </a:pPr>
            <a:r>
              <a:rPr lang="en-US" sz="1350" spc="-2">
                <a:solidFill>
                  <a:srgbClr val="000000"/>
                </a:solidFill>
                <a:latin typeface="Poppins Bold"/>
              </a:rPr>
              <a:t>MAIN IDEA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7046083" y="1983894"/>
            <a:ext cx="1915670" cy="80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r>
              <a:rPr lang="en-US" sz="999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93" name="Group 93"/>
          <p:cNvGrpSpPr/>
          <p:nvPr/>
        </p:nvGrpSpPr>
        <p:grpSpPr>
          <a:xfrm>
            <a:off x="380220" y="5807049"/>
            <a:ext cx="2754001" cy="885602"/>
            <a:chOff x="0" y="0"/>
            <a:chExt cx="2096783" cy="674261"/>
          </a:xfrm>
        </p:grpSpPr>
        <p:sp>
          <p:nvSpPr>
            <p:cNvPr id="94" name="Freeform 94"/>
            <p:cNvSpPr/>
            <p:nvPr/>
          </p:nvSpPr>
          <p:spPr>
            <a:xfrm>
              <a:off x="38100" y="44450"/>
              <a:ext cx="2059953" cy="629811"/>
            </a:xfrm>
            <a:custGeom>
              <a:avLst/>
              <a:gdLst/>
              <a:ahLst/>
              <a:cxnLst/>
              <a:rect l="l" t="t" r="r" b="b"/>
              <a:pathLst>
                <a:path w="2059953" h="629811">
                  <a:moveTo>
                    <a:pt x="2540" y="599331"/>
                  </a:moveTo>
                  <a:cubicBezTo>
                    <a:pt x="0" y="608221"/>
                    <a:pt x="5080" y="614571"/>
                    <a:pt x="15879" y="615841"/>
                  </a:cubicBezTo>
                  <a:cubicBezTo>
                    <a:pt x="28265" y="617111"/>
                    <a:pt x="39103" y="617111"/>
                    <a:pt x="51490" y="617111"/>
                  </a:cubicBezTo>
                  <a:cubicBezTo>
                    <a:pt x="101035" y="618381"/>
                    <a:pt x="150580" y="618381"/>
                    <a:pt x="201673" y="619651"/>
                  </a:cubicBezTo>
                  <a:cubicBezTo>
                    <a:pt x="229542" y="620921"/>
                    <a:pt x="257411" y="622191"/>
                    <a:pt x="283732" y="623461"/>
                  </a:cubicBezTo>
                  <a:cubicBezTo>
                    <a:pt x="330180" y="624731"/>
                    <a:pt x="375081" y="624731"/>
                    <a:pt x="421529" y="626001"/>
                  </a:cubicBezTo>
                  <a:cubicBezTo>
                    <a:pt x="440108" y="626001"/>
                    <a:pt x="457140" y="626001"/>
                    <a:pt x="475719" y="624731"/>
                  </a:cubicBezTo>
                  <a:cubicBezTo>
                    <a:pt x="483460" y="624731"/>
                    <a:pt x="492750" y="623461"/>
                    <a:pt x="500491" y="623461"/>
                  </a:cubicBezTo>
                  <a:cubicBezTo>
                    <a:pt x="531457" y="624731"/>
                    <a:pt x="1150770" y="615841"/>
                    <a:pt x="1181736" y="617111"/>
                  </a:cubicBezTo>
                  <a:cubicBezTo>
                    <a:pt x="1225087" y="618381"/>
                    <a:pt x="1344305" y="618381"/>
                    <a:pt x="1387657" y="618381"/>
                  </a:cubicBezTo>
                  <a:cubicBezTo>
                    <a:pt x="1404688" y="618381"/>
                    <a:pt x="1420171" y="617111"/>
                    <a:pt x="1437202" y="617111"/>
                  </a:cubicBezTo>
                  <a:lnTo>
                    <a:pt x="1520809" y="620921"/>
                  </a:lnTo>
                  <a:cubicBezTo>
                    <a:pt x="1581192" y="623461"/>
                    <a:pt x="1640027" y="620921"/>
                    <a:pt x="1700410" y="624731"/>
                  </a:cubicBezTo>
                  <a:cubicBezTo>
                    <a:pt x="1801048" y="629811"/>
                    <a:pt x="1903235" y="623461"/>
                    <a:pt x="1995183" y="628541"/>
                  </a:cubicBezTo>
                  <a:cubicBezTo>
                    <a:pt x="2015503" y="629811"/>
                    <a:pt x="2035823" y="628541"/>
                    <a:pt x="2058683" y="628541"/>
                  </a:cubicBezTo>
                  <a:lnTo>
                    <a:pt x="2058683" y="568851"/>
                  </a:lnTo>
                  <a:cubicBezTo>
                    <a:pt x="2057413" y="528257"/>
                    <a:pt x="2056143" y="507954"/>
                    <a:pt x="2056143" y="486381"/>
                  </a:cubicBezTo>
                  <a:cubicBezTo>
                    <a:pt x="2056143" y="461424"/>
                    <a:pt x="2059953" y="436044"/>
                    <a:pt x="2053603" y="411087"/>
                  </a:cubicBezTo>
                  <a:cubicBezTo>
                    <a:pt x="2045983" y="394590"/>
                    <a:pt x="2034553" y="69303"/>
                    <a:pt x="2034553" y="52806"/>
                  </a:cubicBezTo>
                  <a:cubicBezTo>
                    <a:pt x="2032013" y="41385"/>
                    <a:pt x="2030743" y="29541"/>
                    <a:pt x="2028203" y="18120"/>
                  </a:cubicBezTo>
                  <a:cubicBezTo>
                    <a:pt x="2028203" y="14736"/>
                    <a:pt x="2026933" y="11352"/>
                    <a:pt x="2025663" y="6350"/>
                  </a:cubicBezTo>
                  <a:cubicBezTo>
                    <a:pt x="2015503" y="3810"/>
                    <a:pt x="2006613" y="2540"/>
                    <a:pt x="1996453" y="1270"/>
                  </a:cubicBezTo>
                  <a:cubicBezTo>
                    <a:pt x="1988833" y="0"/>
                    <a:pt x="1981213" y="1270"/>
                    <a:pt x="1974863" y="1270"/>
                  </a:cubicBezTo>
                  <a:lnTo>
                    <a:pt x="8138" y="6350"/>
                  </a:lnTo>
                  <a:lnTo>
                    <a:pt x="2540" y="599331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95" name="Freeform 95"/>
            <p:cNvSpPr/>
            <p:nvPr/>
          </p:nvSpPr>
          <p:spPr>
            <a:xfrm>
              <a:off x="11430" y="16510"/>
              <a:ext cx="2035823" cy="619651"/>
            </a:xfrm>
            <a:custGeom>
              <a:avLst/>
              <a:gdLst/>
              <a:ahLst/>
              <a:cxnLst/>
              <a:rect l="l" t="t" r="r" b="b"/>
              <a:pathLst>
                <a:path w="2035823" h="619651">
                  <a:moveTo>
                    <a:pt x="2035823" y="619651"/>
                  </a:moveTo>
                  <a:lnTo>
                    <a:pt x="0" y="612031"/>
                  </a:lnTo>
                  <a:lnTo>
                    <a:pt x="0" y="222874"/>
                  </a:lnTo>
                  <a:lnTo>
                    <a:pt x="7620" y="20320"/>
                  </a:lnTo>
                  <a:lnTo>
                    <a:pt x="1014870" y="0"/>
                  </a:lnTo>
                  <a:lnTo>
                    <a:pt x="2014233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96" name="Freeform 96"/>
            <p:cNvSpPr/>
            <p:nvPr/>
          </p:nvSpPr>
          <p:spPr>
            <a:xfrm>
              <a:off x="-3810" y="0"/>
              <a:ext cx="2065033" cy="646321"/>
            </a:xfrm>
            <a:custGeom>
              <a:avLst/>
              <a:gdLst/>
              <a:ahLst/>
              <a:cxnLst/>
              <a:rect l="l" t="t" r="r" b="b"/>
              <a:pathLst>
                <a:path w="2065033" h="646321">
                  <a:moveTo>
                    <a:pt x="2030743" y="21590"/>
                  </a:moveTo>
                  <a:cubicBezTo>
                    <a:pt x="2032013" y="34290"/>
                    <a:pt x="2032013" y="44450"/>
                    <a:pt x="2033283" y="52841"/>
                  </a:cubicBezTo>
                  <a:cubicBezTo>
                    <a:pt x="2035823" y="64262"/>
                    <a:pt x="2037093" y="76106"/>
                    <a:pt x="2039633" y="87527"/>
                  </a:cubicBezTo>
                  <a:cubicBezTo>
                    <a:pt x="2039633" y="104024"/>
                    <a:pt x="2052333" y="429311"/>
                    <a:pt x="2058683" y="445808"/>
                  </a:cubicBezTo>
                  <a:cubicBezTo>
                    <a:pt x="2065033" y="470765"/>
                    <a:pt x="2061223" y="496145"/>
                    <a:pt x="2061223" y="521102"/>
                  </a:cubicBezTo>
                  <a:cubicBezTo>
                    <a:pt x="2061223" y="543098"/>
                    <a:pt x="2062493" y="563401"/>
                    <a:pt x="2063763" y="585361"/>
                  </a:cubicBezTo>
                  <a:lnTo>
                    <a:pt x="2063763" y="645051"/>
                  </a:lnTo>
                  <a:cubicBezTo>
                    <a:pt x="2040903" y="645051"/>
                    <a:pt x="2020583" y="646321"/>
                    <a:pt x="2000263" y="645051"/>
                  </a:cubicBezTo>
                  <a:cubicBezTo>
                    <a:pt x="1900245" y="639971"/>
                    <a:pt x="1798058" y="646321"/>
                    <a:pt x="1697420" y="641241"/>
                  </a:cubicBezTo>
                  <a:cubicBezTo>
                    <a:pt x="1637037" y="637431"/>
                    <a:pt x="1578202" y="639971"/>
                    <a:pt x="1517819" y="637431"/>
                  </a:cubicBezTo>
                  <a:lnTo>
                    <a:pt x="1434212" y="633621"/>
                  </a:lnTo>
                  <a:cubicBezTo>
                    <a:pt x="1417181" y="633621"/>
                    <a:pt x="1401698" y="634891"/>
                    <a:pt x="1384667" y="634891"/>
                  </a:cubicBezTo>
                  <a:cubicBezTo>
                    <a:pt x="1341315" y="633621"/>
                    <a:pt x="1222097" y="634891"/>
                    <a:pt x="1178745" y="633621"/>
                  </a:cubicBezTo>
                  <a:cubicBezTo>
                    <a:pt x="1147780" y="632351"/>
                    <a:pt x="528467" y="641241"/>
                    <a:pt x="497501" y="639971"/>
                  </a:cubicBezTo>
                  <a:cubicBezTo>
                    <a:pt x="489760" y="639971"/>
                    <a:pt x="480470" y="641241"/>
                    <a:pt x="472729" y="641241"/>
                  </a:cubicBezTo>
                  <a:cubicBezTo>
                    <a:pt x="454149" y="641241"/>
                    <a:pt x="437118" y="642511"/>
                    <a:pt x="418539" y="642511"/>
                  </a:cubicBezTo>
                  <a:cubicBezTo>
                    <a:pt x="372090" y="642511"/>
                    <a:pt x="327190" y="641241"/>
                    <a:pt x="280742" y="639971"/>
                  </a:cubicBezTo>
                  <a:cubicBezTo>
                    <a:pt x="252873" y="638701"/>
                    <a:pt x="225004" y="637431"/>
                    <a:pt x="198683" y="636161"/>
                  </a:cubicBezTo>
                  <a:cubicBezTo>
                    <a:pt x="149138" y="634891"/>
                    <a:pt x="99593" y="633621"/>
                    <a:pt x="48499" y="633621"/>
                  </a:cubicBezTo>
                  <a:cubicBezTo>
                    <a:pt x="38100" y="633621"/>
                    <a:pt x="29210" y="633621"/>
                    <a:pt x="19050" y="632351"/>
                  </a:cubicBezTo>
                  <a:cubicBezTo>
                    <a:pt x="10160" y="631081"/>
                    <a:pt x="5080" y="624731"/>
                    <a:pt x="7620" y="615841"/>
                  </a:cubicBezTo>
                  <a:cubicBezTo>
                    <a:pt x="16510" y="584551"/>
                    <a:pt x="12700" y="573976"/>
                    <a:pt x="11430" y="562978"/>
                  </a:cubicBezTo>
                  <a:cubicBezTo>
                    <a:pt x="10160" y="540560"/>
                    <a:pt x="6350" y="518564"/>
                    <a:pt x="7620" y="496145"/>
                  </a:cubicBezTo>
                  <a:cubicBezTo>
                    <a:pt x="5080" y="468227"/>
                    <a:pt x="0" y="122636"/>
                    <a:pt x="7620" y="94295"/>
                  </a:cubicBezTo>
                  <a:cubicBezTo>
                    <a:pt x="8890" y="88796"/>
                    <a:pt x="7620" y="82874"/>
                    <a:pt x="8890" y="77375"/>
                  </a:cubicBezTo>
                  <a:cubicBezTo>
                    <a:pt x="10160" y="68492"/>
                    <a:pt x="12700" y="5876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60886" y="30480"/>
                    <a:pt x="85658" y="29210"/>
                  </a:cubicBezTo>
                  <a:cubicBezTo>
                    <a:pt x="127462" y="25400"/>
                    <a:pt x="169265" y="22860"/>
                    <a:pt x="212617" y="20320"/>
                  </a:cubicBezTo>
                  <a:cubicBezTo>
                    <a:pt x="242035" y="17780"/>
                    <a:pt x="271452" y="16510"/>
                    <a:pt x="299321" y="13970"/>
                  </a:cubicBezTo>
                  <a:cubicBezTo>
                    <a:pt x="327190" y="11430"/>
                    <a:pt x="356608" y="8890"/>
                    <a:pt x="384477" y="8890"/>
                  </a:cubicBezTo>
                  <a:cubicBezTo>
                    <a:pt x="415442" y="7620"/>
                    <a:pt x="446408" y="10160"/>
                    <a:pt x="477374" y="8890"/>
                  </a:cubicBezTo>
                  <a:cubicBezTo>
                    <a:pt x="516081" y="8890"/>
                    <a:pt x="1217452" y="6350"/>
                    <a:pt x="1256160" y="5080"/>
                  </a:cubicBezTo>
                  <a:cubicBezTo>
                    <a:pt x="1293318" y="3810"/>
                    <a:pt x="1330477" y="2540"/>
                    <a:pt x="1369184" y="2540"/>
                  </a:cubicBezTo>
                  <a:cubicBezTo>
                    <a:pt x="1432664" y="1270"/>
                    <a:pt x="1494595" y="0"/>
                    <a:pt x="1558075" y="0"/>
                  </a:cubicBezTo>
                  <a:cubicBezTo>
                    <a:pt x="1584395" y="0"/>
                    <a:pt x="1612264" y="2540"/>
                    <a:pt x="1638585" y="2540"/>
                  </a:cubicBezTo>
                  <a:cubicBezTo>
                    <a:pt x="1711354" y="3810"/>
                    <a:pt x="1785672" y="5080"/>
                    <a:pt x="1858441" y="7620"/>
                  </a:cubicBezTo>
                  <a:cubicBezTo>
                    <a:pt x="1897148" y="8890"/>
                    <a:pt x="1935855" y="12700"/>
                    <a:pt x="1974562" y="16510"/>
                  </a:cubicBezTo>
                  <a:lnTo>
                    <a:pt x="2000263" y="16510"/>
                  </a:lnTo>
                  <a:cubicBezTo>
                    <a:pt x="2011693" y="17780"/>
                    <a:pt x="2020583" y="20320"/>
                    <a:pt x="2030743" y="21590"/>
                  </a:cubicBezTo>
                  <a:close/>
                  <a:moveTo>
                    <a:pt x="2040903" y="628541"/>
                  </a:moveTo>
                  <a:cubicBezTo>
                    <a:pt x="2042173" y="612031"/>
                    <a:pt x="2043443" y="599331"/>
                    <a:pt x="2043443" y="586631"/>
                  </a:cubicBezTo>
                  <a:cubicBezTo>
                    <a:pt x="2042173" y="561287"/>
                    <a:pt x="2040903" y="538868"/>
                    <a:pt x="2040903" y="514757"/>
                  </a:cubicBezTo>
                  <a:cubicBezTo>
                    <a:pt x="2040903" y="503759"/>
                    <a:pt x="2043443" y="492761"/>
                    <a:pt x="2042173" y="481763"/>
                  </a:cubicBezTo>
                  <a:cubicBezTo>
                    <a:pt x="2042173" y="471611"/>
                    <a:pt x="2040903" y="461036"/>
                    <a:pt x="2039633" y="450884"/>
                  </a:cubicBezTo>
                  <a:cubicBezTo>
                    <a:pt x="2034553" y="435233"/>
                    <a:pt x="2023123" y="111215"/>
                    <a:pt x="2023123" y="95564"/>
                  </a:cubicBezTo>
                  <a:cubicBezTo>
                    <a:pt x="2020583" y="82451"/>
                    <a:pt x="2018043" y="68915"/>
                    <a:pt x="2015503" y="55802"/>
                  </a:cubicBezTo>
                  <a:cubicBezTo>
                    <a:pt x="2014233" y="44450"/>
                    <a:pt x="2012963" y="43180"/>
                    <a:pt x="1996238" y="41910"/>
                  </a:cubicBezTo>
                  <a:cubicBezTo>
                    <a:pt x="1991594" y="41910"/>
                    <a:pt x="1988497" y="41910"/>
                    <a:pt x="1983852" y="40640"/>
                  </a:cubicBezTo>
                  <a:cubicBezTo>
                    <a:pt x="1945145" y="36830"/>
                    <a:pt x="1904890" y="31750"/>
                    <a:pt x="1866183" y="30480"/>
                  </a:cubicBezTo>
                  <a:cubicBezTo>
                    <a:pt x="1771738" y="26670"/>
                    <a:pt x="1675744" y="25400"/>
                    <a:pt x="1581299" y="22860"/>
                  </a:cubicBezTo>
                  <a:lnTo>
                    <a:pt x="1469822" y="22860"/>
                  </a:lnTo>
                  <a:cubicBezTo>
                    <a:pt x="1420277" y="22860"/>
                    <a:pt x="1370732" y="22860"/>
                    <a:pt x="1322736" y="24130"/>
                  </a:cubicBezTo>
                  <a:cubicBezTo>
                    <a:pt x="1280932" y="25400"/>
                    <a:pt x="576464" y="29210"/>
                    <a:pt x="534660" y="29210"/>
                  </a:cubicBezTo>
                  <a:cubicBezTo>
                    <a:pt x="466536" y="29210"/>
                    <a:pt x="398411" y="26670"/>
                    <a:pt x="330287" y="33020"/>
                  </a:cubicBezTo>
                  <a:cubicBezTo>
                    <a:pt x="294676" y="36830"/>
                    <a:pt x="260614" y="36830"/>
                    <a:pt x="226552" y="38100"/>
                  </a:cubicBezTo>
                  <a:cubicBezTo>
                    <a:pt x="167717" y="41910"/>
                    <a:pt x="108882" y="45720"/>
                    <a:pt x="50048" y="50800"/>
                  </a:cubicBezTo>
                  <a:cubicBezTo>
                    <a:pt x="36830" y="50800"/>
                    <a:pt x="34290" y="52418"/>
                    <a:pt x="33020" y="57494"/>
                  </a:cubicBezTo>
                  <a:cubicBezTo>
                    <a:pt x="31750" y="65108"/>
                    <a:pt x="31750" y="72722"/>
                    <a:pt x="30480" y="80336"/>
                  </a:cubicBezTo>
                  <a:cubicBezTo>
                    <a:pt x="29210" y="93026"/>
                    <a:pt x="26670" y="105293"/>
                    <a:pt x="25400" y="117983"/>
                  </a:cubicBezTo>
                  <a:cubicBezTo>
                    <a:pt x="20320" y="131519"/>
                    <a:pt x="26670" y="462305"/>
                    <a:pt x="29210" y="475841"/>
                  </a:cubicBezTo>
                  <a:cubicBezTo>
                    <a:pt x="29210" y="490223"/>
                    <a:pt x="29210" y="505028"/>
                    <a:pt x="30480" y="519410"/>
                  </a:cubicBezTo>
                  <a:cubicBezTo>
                    <a:pt x="30480" y="529985"/>
                    <a:pt x="33020" y="540560"/>
                    <a:pt x="33020" y="551135"/>
                  </a:cubicBezTo>
                  <a:cubicBezTo>
                    <a:pt x="33020" y="562555"/>
                    <a:pt x="33020" y="573976"/>
                    <a:pt x="31750" y="586631"/>
                  </a:cubicBezTo>
                  <a:lnTo>
                    <a:pt x="31750" y="596791"/>
                  </a:lnTo>
                  <a:cubicBezTo>
                    <a:pt x="31750" y="606951"/>
                    <a:pt x="35560" y="610761"/>
                    <a:pt x="44450" y="610761"/>
                  </a:cubicBezTo>
                  <a:cubicBezTo>
                    <a:pt x="63982" y="610761"/>
                    <a:pt x="85658" y="612031"/>
                    <a:pt x="105786" y="612031"/>
                  </a:cubicBezTo>
                  <a:cubicBezTo>
                    <a:pt x="135203" y="612031"/>
                    <a:pt x="166169" y="609491"/>
                    <a:pt x="195586" y="612031"/>
                  </a:cubicBezTo>
                  <a:cubicBezTo>
                    <a:pt x="243583" y="615841"/>
                    <a:pt x="291580" y="618381"/>
                    <a:pt x="339576" y="617111"/>
                  </a:cubicBezTo>
                  <a:cubicBezTo>
                    <a:pt x="370542" y="615841"/>
                    <a:pt x="399959" y="618381"/>
                    <a:pt x="430925" y="618381"/>
                  </a:cubicBezTo>
                  <a:cubicBezTo>
                    <a:pt x="475825" y="618381"/>
                    <a:pt x="520725" y="617111"/>
                    <a:pt x="565626" y="618381"/>
                  </a:cubicBezTo>
                  <a:cubicBezTo>
                    <a:pt x="632202" y="619651"/>
                    <a:pt x="1362991" y="609491"/>
                    <a:pt x="1431115" y="612031"/>
                  </a:cubicBezTo>
                  <a:cubicBezTo>
                    <a:pt x="1460533" y="613301"/>
                    <a:pt x="1489950" y="614571"/>
                    <a:pt x="1517819" y="614571"/>
                  </a:cubicBezTo>
                  <a:cubicBezTo>
                    <a:pt x="1568913" y="617111"/>
                    <a:pt x="1618458" y="613301"/>
                    <a:pt x="1669551" y="617111"/>
                  </a:cubicBezTo>
                  <a:cubicBezTo>
                    <a:pt x="1711354" y="619651"/>
                    <a:pt x="1753158" y="619651"/>
                    <a:pt x="1794962" y="622191"/>
                  </a:cubicBezTo>
                  <a:cubicBezTo>
                    <a:pt x="1856893" y="626001"/>
                    <a:pt x="1918824" y="628541"/>
                    <a:pt x="1980756" y="629811"/>
                  </a:cubicBezTo>
                  <a:cubicBezTo>
                    <a:pt x="2002803" y="629811"/>
                    <a:pt x="2020583" y="628541"/>
                    <a:pt x="2040903" y="628541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97" name="Freeform 97"/>
          <p:cNvSpPr/>
          <p:nvPr/>
        </p:nvSpPr>
        <p:spPr>
          <a:xfrm rot="258362">
            <a:off x="1072354" y="5590799"/>
            <a:ext cx="1320396" cy="360612"/>
          </a:xfrm>
          <a:custGeom>
            <a:avLst/>
            <a:gdLst/>
            <a:ahLst/>
            <a:cxnLst/>
            <a:rect l="l" t="t" r="r" b="b"/>
            <a:pathLst>
              <a:path w="1320396" h="360612">
                <a:moveTo>
                  <a:pt x="0" y="0"/>
                </a:moveTo>
                <a:lnTo>
                  <a:pt x="1320396" y="0"/>
                </a:lnTo>
                <a:lnTo>
                  <a:pt x="1320396" y="360612"/>
                </a:lnTo>
                <a:lnTo>
                  <a:pt x="0" y="36061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98" name="TextBox 98"/>
          <p:cNvSpPr txBox="1"/>
          <p:nvPr/>
        </p:nvSpPr>
        <p:spPr>
          <a:xfrm>
            <a:off x="1060680" y="5637031"/>
            <a:ext cx="1315334" cy="220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8"/>
              </a:lnSpc>
              <a:spcBef>
                <a:spcPct val="0"/>
              </a:spcBef>
            </a:pPr>
            <a:r>
              <a:rPr lang="en-US" sz="1350" spc="-2">
                <a:solidFill>
                  <a:srgbClr val="000000"/>
                </a:solidFill>
                <a:latin typeface="Poppins Bold"/>
              </a:rPr>
              <a:t>EXAMPLE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590245" y="6003788"/>
            <a:ext cx="2261427" cy="569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70"/>
              </a:lnSpc>
              <a:spcBef>
                <a:spcPct val="0"/>
              </a:spcBef>
            </a:pPr>
            <a:r>
              <a:rPr lang="en-US" sz="900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100" name="Group 100"/>
          <p:cNvGrpSpPr/>
          <p:nvPr/>
        </p:nvGrpSpPr>
        <p:grpSpPr>
          <a:xfrm>
            <a:off x="3499799" y="5807049"/>
            <a:ext cx="2754001" cy="885602"/>
            <a:chOff x="0" y="0"/>
            <a:chExt cx="2096783" cy="674261"/>
          </a:xfrm>
        </p:grpSpPr>
        <p:sp>
          <p:nvSpPr>
            <p:cNvPr id="101" name="Freeform 101"/>
            <p:cNvSpPr/>
            <p:nvPr/>
          </p:nvSpPr>
          <p:spPr>
            <a:xfrm>
              <a:off x="38100" y="44450"/>
              <a:ext cx="2059953" cy="629811"/>
            </a:xfrm>
            <a:custGeom>
              <a:avLst/>
              <a:gdLst/>
              <a:ahLst/>
              <a:cxnLst/>
              <a:rect l="l" t="t" r="r" b="b"/>
              <a:pathLst>
                <a:path w="2059953" h="629811">
                  <a:moveTo>
                    <a:pt x="2540" y="599331"/>
                  </a:moveTo>
                  <a:cubicBezTo>
                    <a:pt x="0" y="608221"/>
                    <a:pt x="5080" y="614571"/>
                    <a:pt x="15879" y="615841"/>
                  </a:cubicBezTo>
                  <a:cubicBezTo>
                    <a:pt x="28265" y="617111"/>
                    <a:pt x="39103" y="617111"/>
                    <a:pt x="51490" y="617111"/>
                  </a:cubicBezTo>
                  <a:cubicBezTo>
                    <a:pt x="101035" y="618381"/>
                    <a:pt x="150580" y="618381"/>
                    <a:pt x="201673" y="619651"/>
                  </a:cubicBezTo>
                  <a:cubicBezTo>
                    <a:pt x="229542" y="620921"/>
                    <a:pt x="257411" y="622191"/>
                    <a:pt x="283732" y="623461"/>
                  </a:cubicBezTo>
                  <a:cubicBezTo>
                    <a:pt x="330180" y="624731"/>
                    <a:pt x="375081" y="624731"/>
                    <a:pt x="421529" y="626001"/>
                  </a:cubicBezTo>
                  <a:cubicBezTo>
                    <a:pt x="440108" y="626001"/>
                    <a:pt x="457140" y="626001"/>
                    <a:pt x="475719" y="624731"/>
                  </a:cubicBezTo>
                  <a:cubicBezTo>
                    <a:pt x="483460" y="624731"/>
                    <a:pt x="492750" y="623461"/>
                    <a:pt x="500491" y="623461"/>
                  </a:cubicBezTo>
                  <a:cubicBezTo>
                    <a:pt x="531457" y="624731"/>
                    <a:pt x="1150770" y="615841"/>
                    <a:pt x="1181736" y="617111"/>
                  </a:cubicBezTo>
                  <a:cubicBezTo>
                    <a:pt x="1225087" y="618381"/>
                    <a:pt x="1344305" y="618381"/>
                    <a:pt x="1387657" y="618381"/>
                  </a:cubicBezTo>
                  <a:cubicBezTo>
                    <a:pt x="1404688" y="618381"/>
                    <a:pt x="1420171" y="617111"/>
                    <a:pt x="1437202" y="617111"/>
                  </a:cubicBezTo>
                  <a:lnTo>
                    <a:pt x="1520809" y="620921"/>
                  </a:lnTo>
                  <a:cubicBezTo>
                    <a:pt x="1581192" y="623461"/>
                    <a:pt x="1640027" y="620921"/>
                    <a:pt x="1700410" y="624731"/>
                  </a:cubicBezTo>
                  <a:cubicBezTo>
                    <a:pt x="1801048" y="629811"/>
                    <a:pt x="1903235" y="623461"/>
                    <a:pt x="1995183" y="628541"/>
                  </a:cubicBezTo>
                  <a:cubicBezTo>
                    <a:pt x="2015503" y="629811"/>
                    <a:pt x="2035823" y="628541"/>
                    <a:pt x="2058683" y="628541"/>
                  </a:cubicBezTo>
                  <a:lnTo>
                    <a:pt x="2058683" y="568851"/>
                  </a:lnTo>
                  <a:cubicBezTo>
                    <a:pt x="2057413" y="528257"/>
                    <a:pt x="2056143" y="507954"/>
                    <a:pt x="2056143" y="486381"/>
                  </a:cubicBezTo>
                  <a:cubicBezTo>
                    <a:pt x="2056143" y="461424"/>
                    <a:pt x="2059953" y="436044"/>
                    <a:pt x="2053603" y="411087"/>
                  </a:cubicBezTo>
                  <a:cubicBezTo>
                    <a:pt x="2045983" y="394590"/>
                    <a:pt x="2034553" y="69303"/>
                    <a:pt x="2034553" y="52806"/>
                  </a:cubicBezTo>
                  <a:cubicBezTo>
                    <a:pt x="2032013" y="41385"/>
                    <a:pt x="2030743" y="29541"/>
                    <a:pt x="2028203" y="18120"/>
                  </a:cubicBezTo>
                  <a:cubicBezTo>
                    <a:pt x="2028203" y="14736"/>
                    <a:pt x="2026933" y="11352"/>
                    <a:pt x="2025663" y="6350"/>
                  </a:cubicBezTo>
                  <a:cubicBezTo>
                    <a:pt x="2015503" y="3810"/>
                    <a:pt x="2006613" y="2540"/>
                    <a:pt x="1996453" y="1270"/>
                  </a:cubicBezTo>
                  <a:cubicBezTo>
                    <a:pt x="1988833" y="0"/>
                    <a:pt x="1981213" y="1270"/>
                    <a:pt x="1974863" y="1270"/>
                  </a:cubicBezTo>
                  <a:lnTo>
                    <a:pt x="8138" y="6350"/>
                  </a:lnTo>
                  <a:lnTo>
                    <a:pt x="2540" y="599331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102" name="Freeform 102"/>
            <p:cNvSpPr/>
            <p:nvPr/>
          </p:nvSpPr>
          <p:spPr>
            <a:xfrm>
              <a:off x="11430" y="16510"/>
              <a:ext cx="2035823" cy="619651"/>
            </a:xfrm>
            <a:custGeom>
              <a:avLst/>
              <a:gdLst/>
              <a:ahLst/>
              <a:cxnLst/>
              <a:rect l="l" t="t" r="r" b="b"/>
              <a:pathLst>
                <a:path w="2035823" h="619651">
                  <a:moveTo>
                    <a:pt x="2035823" y="619651"/>
                  </a:moveTo>
                  <a:lnTo>
                    <a:pt x="0" y="612031"/>
                  </a:lnTo>
                  <a:lnTo>
                    <a:pt x="0" y="222874"/>
                  </a:lnTo>
                  <a:lnTo>
                    <a:pt x="7620" y="20320"/>
                  </a:lnTo>
                  <a:lnTo>
                    <a:pt x="1014870" y="0"/>
                  </a:lnTo>
                  <a:lnTo>
                    <a:pt x="2014233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03" name="Freeform 103"/>
            <p:cNvSpPr/>
            <p:nvPr/>
          </p:nvSpPr>
          <p:spPr>
            <a:xfrm>
              <a:off x="-3810" y="0"/>
              <a:ext cx="2065033" cy="646321"/>
            </a:xfrm>
            <a:custGeom>
              <a:avLst/>
              <a:gdLst/>
              <a:ahLst/>
              <a:cxnLst/>
              <a:rect l="l" t="t" r="r" b="b"/>
              <a:pathLst>
                <a:path w="2065033" h="646321">
                  <a:moveTo>
                    <a:pt x="2030743" y="21590"/>
                  </a:moveTo>
                  <a:cubicBezTo>
                    <a:pt x="2032013" y="34290"/>
                    <a:pt x="2032013" y="44450"/>
                    <a:pt x="2033283" y="52841"/>
                  </a:cubicBezTo>
                  <a:cubicBezTo>
                    <a:pt x="2035823" y="64262"/>
                    <a:pt x="2037093" y="76106"/>
                    <a:pt x="2039633" y="87527"/>
                  </a:cubicBezTo>
                  <a:cubicBezTo>
                    <a:pt x="2039633" y="104024"/>
                    <a:pt x="2052333" y="429311"/>
                    <a:pt x="2058683" y="445808"/>
                  </a:cubicBezTo>
                  <a:cubicBezTo>
                    <a:pt x="2065033" y="470765"/>
                    <a:pt x="2061223" y="496145"/>
                    <a:pt x="2061223" y="521102"/>
                  </a:cubicBezTo>
                  <a:cubicBezTo>
                    <a:pt x="2061223" y="543098"/>
                    <a:pt x="2062493" y="563401"/>
                    <a:pt x="2063763" y="585361"/>
                  </a:cubicBezTo>
                  <a:lnTo>
                    <a:pt x="2063763" y="645051"/>
                  </a:lnTo>
                  <a:cubicBezTo>
                    <a:pt x="2040903" y="645051"/>
                    <a:pt x="2020583" y="646321"/>
                    <a:pt x="2000263" y="645051"/>
                  </a:cubicBezTo>
                  <a:cubicBezTo>
                    <a:pt x="1900245" y="639971"/>
                    <a:pt x="1798058" y="646321"/>
                    <a:pt x="1697420" y="641241"/>
                  </a:cubicBezTo>
                  <a:cubicBezTo>
                    <a:pt x="1637037" y="637431"/>
                    <a:pt x="1578202" y="639971"/>
                    <a:pt x="1517819" y="637431"/>
                  </a:cubicBezTo>
                  <a:lnTo>
                    <a:pt x="1434212" y="633621"/>
                  </a:lnTo>
                  <a:cubicBezTo>
                    <a:pt x="1417181" y="633621"/>
                    <a:pt x="1401698" y="634891"/>
                    <a:pt x="1384667" y="634891"/>
                  </a:cubicBezTo>
                  <a:cubicBezTo>
                    <a:pt x="1341315" y="633621"/>
                    <a:pt x="1222097" y="634891"/>
                    <a:pt x="1178745" y="633621"/>
                  </a:cubicBezTo>
                  <a:cubicBezTo>
                    <a:pt x="1147780" y="632351"/>
                    <a:pt x="528467" y="641241"/>
                    <a:pt x="497501" y="639971"/>
                  </a:cubicBezTo>
                  <a:cubicBezTo>
                    <a:pt x="489760" y="639971"/>
                    <a:pt x="480470" y="641241"/>
                    <a:pt x="472729" y="641241"/>
                  </a:cubicBezTo>
                  <a:cubicBezTo>
                    <a:pt x="454149" y="641241"/>
                    <a:pt x="437118" y="642511"/>
                    <a:pt x="418539" y="642511"/>
                  </a:cubicBezTo>
                  <a:cubicBezTo>
                    <a:pt x="372090" y="642511"/>
                    <a:pt x="327190" y="641241"/>
                    <a:pt x="280742" y="639971"/>
                  </a:cubicBezTo>
                  <a:cubicBezTo>
                    <a:pt x="252873" y="638701"/>
                    <a:pt x="225004" y="637431"/>
                    <a:pt x="198683" y="636161"/>
                  </a:cubicBezTo>
                  <a:cubicBezTo>
                    <a:pt x="149138" y="634891"/>
                    <a:pt x="99593" y="633621"/>
                    <a:pt x="48499" y="633621"/>
                  </a:cubicBezTo>
                  <a:cubicBezTo>
                    <a:pt x="38100" y="633621"/>
                    <a:pt x="29210" y="633621"/>
                    <a:pt x="19050" y="632351"/>
                  </a:cubicBezTo>
                  <a:cubicBezTo>
                    <a:pt x="10160" y="631081"/>
                    <a:pt x="5080" y="624731"/>
                    <a:pt x="7620" y="615841"/>
                  </a:cubicBezTo>
                  <a:cubicBezTo>
                    <a:pt x="16510" y="584551"/>
                    <a:pt x="12700" y="573976"/>
                    <a:pt x="11430" y="562978"/>
                  </a:cubicBezTo>
                  <a:cubicBezTo>
                    <a:pt x="10160" y="540560"/>
                    <a:pt x="6350" y="518564"/>
                    <a:pt x="7620" y="496145"/>
                  </a:cubicBezTo>
                  <a:cubicBezTo>
                    <a:pt x="5080" y="468227"/>
                    <a:pt x="0" y="122636"/>
                    <a:pt x="7620" y="94295"/>
                  </a:cubicBezTo>
                  <a:cubicBezTo>
                    <a:pt x="8890" y="88796"/>
                    <a:pt x="7620" y="82874"/>
                    <a:pt x="8890" y="77375"/>
                  </a:cubicBezTo>
                  <a:cubicBezTo>
                    <a:pt x="10160" y="68492"/>
                    <a:pt x="12700" y="5876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60886" y="30480"/>
                    <a:pt x="85658" y="29210"/>
                  </a:cubicBezTo>
                  <a:cubicBezTo>
                    <a:pt x="127462" y="25400"/>
                    <a:pt x="169265" y="22860"/>
                    <a:pt x="212617" y="20320"/>
                  </a:cubicBezTo>
                  <a:cubicBezTo>
                    <a:pt x="242035" y="17780"/>
                    <a:pt x="271452" y="16510"/>
                    <a:pt x="299321" y="13970"/>
                  </a:cubicBezTo>
                  <a:cubicBezTo>
                    <a:pt x="327190" y="11430"/>
                    <a:pt x="356608" y="8890"/>
                    <a:pt x="384477" y="8890"/>
                  </a:cubicBezTo>
                  <a:cubicBezTo>
                    <a:pt x="415442" y="7620"/>
                    <a:pt x="446408" y="10160"/>
                    <a:pt x="477374" y="8890"/>
                  </a:cubicBezTo>
                  <a:cubicBezTo>
                    <a:pt x="516081" y="8890"/>
                    <a:pt x="1217452" y="6350"/>
                    <a:pt x="1256160" y="5080"/>
                  </a:cubicBezTo>
                  <a:cubicBezTo>
                    <a:pt x="1293318" y="3810"/>
                    <a:pt x="1330477" y="2540"/>
                    <a:pt x="1369184" y="2540"/>
                  </a:cubicBezTo>
                  <a:cubicBezTo>
                    <a:pt x="1432664" y="1270"/>
                    <a:pt x="1494595" y="0"/>
                    <a:pt x="1558075" y="0"/>
                  </a:cubicBezTo>
                  <a:cubicBezTo>
                    <a:pt x="1584395" y="0"/>
                    <a:pt x="1612264" y="2540"/>
                    <a:pt x="1638585" y="2540"/>
                  </a:cubicBezTo>
                  <a:cubicBezTo>
                    <a:pt x="1711354" y="3810"/>
                    <a:pt x="1785672" y="5080"/>
                    <a:pt x="1858441" y="7620"/>
                  </a:cubicBezTo>
                  <a:cubicBezTo>
                    <a:pt x="1897148" y="8890"/>
                    <a:pt x="1935855" y="12700"/>
                    <a:pt x="1974562" y="16510"/>
                  </a:cubicBezTo>
                  <a:lnTo>
                    <a:pt x="2000263" y="16510"/>
                  </a:lnTo>
                  <a:cubicBezTo>
                    <a:pt x="2011693" y="17780"/>
                    <a:pt x="2020583" y="20320"/>
                    <a:pt x="2030743" y="21590"/>
                  </a:cubicBezTo>
                  <a:close/>
                  <a:moveTo>
                    <a:pt x="2040903" y="628541"/>
                  </a:moveTo>
                  <a:cubicBezTo>
                    <a:pt x="2042173" y="612031"/>
                    <a:pt x="2043443" y="599331"/>
                    <a:pt x="2043443" y="586631"/>
                  </a:cubicBezTo>
                  <a:cubicBezTo>
                    <a:pt x="2042173" y="561287"/>
                    <a:pt x="2040903" y="538868"/>
                    <a:pt x="2040903" y="514757"/>
                  </a:cubicBezTo>
                  <a:cubicBezTo>
                    <a:pt x="2040903" y="503759"/>
                    <a:pt x="2043443" y="492761"/>
                    <a:pt x="2042173" y="481763"/>
                  </a:cubicBezTo>
                  <a:cubicBezTo>
                    <a:pt x="2042173" y="471611"/>
                    <a:pt x="2040903" y="461036"/>
                    <a:pt x="2039633" y="450884"/>
                  </a:cubicBezTo>
                  <a:cubicBezTo>
                    <a:pt x="2034553" y="435233"/>
                    <a:pt x="2023123" y="111215"/>
                    <a:pt x="2023123" y="95564"/>
                  </a:cubicBezTo>
                  <a:cubicBezTo>
                    <a:pt x="2020583" y="82451"/>
                    <a:pt x="2018043" y="68915"/>
                    <a:pt x="2015503" y="55802"/>
                  </a:cubicBezTo>
                  <a:cubicBezTo>
                    <a:pt x="2014233" y="44450"/>
                    <a:pt x="2012963" y="43180"/>
                    <a:pt x="1996238" y="41910"/>
                  </a:cubicBezTo>
                  <a:cubicBezTo>
                    <a:pt x="1991594" y="41910"/>
                    <a:pt x="1988497" y="41910"/>
                    <a:pt x="1983852" y="40640"/>
                  </a:cubicBezTo>
                  <a:cubicBezTo>
                    <a:pt x="1945145" y="36830"/>
                    <a:pt x="1904890" y="31750"/>
                    <a:pt x="1866183" y="30480"/>
                  </a:cubicBezTo>
                  <a:cubicBezTo>
                    <a:pt x="1771738" y="26670"/>
                    <a:pt x="1675744" y="25400"/>
                    <a:pt x="1581299" y="22860"/>
                  </a:cubicBezTo>
                  <a:lnTo>
                    <a:pt x="1469822" y="22860"/>
                  </a:lnTo>
                  <a:cubicBezTo>
                    <a:pt x="1420277" y="22860"/>
                    <a:pt x="1370732" y="22860"/>
                    <a:pt x="1322736" y="24130"/>
                  </a:cubicBezTo>
                  <a:cubicBezTo>
                    <a:pt x="1280932" y="25400"/>
                    <a:pt x="576464" y="29210"/>
                    <a:pt x="534660" y="29210"/>
                  </a:cubicBezTo>
                  <a:cubicBezTo>
                    <a:pt x="466536" y="29210"/>
                    <a:pt x="398411" y="26670"/>
                    <a:pt x="330287" y="33020"/>
                  </a:cubicBezTo>
                  <a:cubicBezTo>
                    <a:pt x="294676" y="36830"/>
                    <a:pt x="260614" y="36830"/>
                    <a:pt x="226552" y="38100"/>
                  </a:cubicBezTo>
                  <a:cubicBezTo>
                    <a:pt x="167717" y="41910"/>
                    <a:pt x="108882" y="45720"/>
                    <a:pt x="50048" y="50800"/>
                  </a:cubicBezTo>
                  <a:cubicBezTo>
                    <a:pt x="36830" y="50800"/>
                    <a:pt x="34290" y="52418"/>
                    <a:pt x="33020" y="57494"/>
                  </a:cubicBezTo>
                  <a:cubicBezTo>
                    <a:pt x="31750" y="65108"/>
                    <a:pt x="31750" y="72722"/>
                    <a:pt x="30480" y="80336"/>
                  </a:cubicBezTo>
                  <a:cubicBezTo>
                    <a:pt x="29210" y="93026"/>
                    <a:pt x="26670" y="105293"/>
                    <a:pt x="25400" y="117983"/>
                  </a:cubicBezTo>
                  <a:cubicBezTo>
                    <a:pt x="20320" y="131519"/>
                    <a:pt x="26670" y="462305"/>
                    <a:pt x="29210" y="475841"/>
                  </a:cubicBezTo>
                  <a:cubicBezTo>
                    <a:pt x="29210" y="490223"/>
                    <a:pt x="29210" y="505028"/>
                    <a:pt x="30480" y="519410"/>
                  </a:cubicBezTo>
                  <a:cubicBezTo>
                    <a:pt x="30480" y="529985"/>
                    <a:pt x="33020" y="540560"/>
                    <a:pt x="33020" y="551135"/>
                  </a:cubicBezTo>
                  <a:cubicBezTo>
                    <a:pt x="33020" y="562555"/>
                    <a:pt x="33020" y="573976"/>
                    <a:pt x="31750" y="586631"/>
                  </a:cubicBezTo>
                  <a:lnTo>
                    <a:pt x="31750" y="596791"/>
                  </a:lnTo>
                  <a:cubicBezTo>
                    <a:pt x="31750" y="606951"/>
                    <a:pt x="35560" y="610761"/>
                    <a:pt x="44450" y="610761"/>
                  </a:cubicBezTo>
                  <a:cubicBezTo>
                    <a:pt x="63982" y="610761"/>
                    <a:pt x="85658" y="612031"/>
                    <a:pt x="105786" y="612031"/>
                  </a:cubicBezTo>
                  <a:cubicBezTo>
                    <a:pt x="135203" y="612031"/>
                    <a:pt x="166169" y="609491"/>
                    <a:pt x="195586" y="612031"/>
                  </a:cubicBezTo>
                  <a:cubicBezTo>
                    <a:pt x="243583" y="615841"/>
                    <a:pt x="291580" y="618381"/>
                    <a:pt x="339576" y="617111"/>
                  </a:cubicBezTo>
                  <a:cubicBezTo>
                    <a:pt x="370542" y="615841"/>
                    <a:pt x="399959" y="618381"/>
                    <a:pt x="430925" y="618381"/>
                  </a:cubicBezTo>
                  <a:cubicBezTo>
                    <a:pt x="475825" y="618381"/>
                    <a:pt x="520725" y="617111"/>
                    <a:pt x="565626" y="618381"/>
                  </a:cubicBezTo>
                  <a:cubicBezTo>
                    <a:pt x="632202" y="619651"/>
                    <a:pt x="1362991" y="609491"/>
                    <a:pt x="1431115" y="612031"/>
                  </a:cubicBezTo>
                  <a:cubicBezTo>
                    <a:pt x="1460533" y="613301"/>
                    <a:pt x="1489950" y="614571"/>
                    <a:pt x="1517819" y="614571"/>
                  </a:cubicBezTo>
                  <a:cubicBezTo>
                    <a:pt x="1568913" y="617111"/>
                    <a:pt x="1618458" y="613301"/>
                    <a:pt x="1669551" y="617111"/>
                  </a:cubicBezTo>
                  <a:cubicBezTo>
                    <a:pt x="1711354" y="619651"/>
                    <a:pt x="1753158" y="619651"/>
                    <a:pt x="1794962" y="622191"/>
                  </a:cubicBezTo>
                  <a:cubicBezTo>
                    <a:pt x="1856893" y="626001"/>
                    <a:pt x="1918824" y="628541"/>
                    <a:pt x="1980756" y="629811"/>
                  </a:cubicBezTo>
                  <a:cubicBezTo>
                    <a:pt x="2002803" y="629811"/>
                    <a:pt x="2020583" y="628541"/>
                    <a:pt x="2040903" y="628541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104" name="Freeform 104"/>
          <p:cNvSpPr/>
          <p:nvPr/>
        </p:nvSpPr>
        <p:spPr>
          <a:xfrm rot="258362">
            <a:off x="4191943" y="5590547"/>
            <a:ext cx="1321469" cy="360905"/>
          </a:xfrm>
          <a:custGeom>
            <a:avLst/>
            <a:gdLst/>
            <a:ahLst/>
            <a:cxnLst/>
            <a:rect l="l" t="t" r="r" b="b"/>
            <a:pathLst>
              <a:path w="1321469" h="360905">
                <a:moveTo>
                  <a:pt x="0" y="0"/>
                </a:moveTo>
                <a:lnTo>
                  <a:pt x="1321469" y="0"/>
                </a:lnTo>
                <a:lnTo>
                  <a:pt x="1321469" y="360905"/>
                </a:lnTo>
                <a:lnTo>
                  <a:pt x="0" y="3609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105" name="TextBox 105"/>
          <p:cNvSpPr txBox="1"/>
          <p:nvPr/>
        </p:nvSpPr>
        <p:spPr>
          <a:xfrm>
            <a:off x="4180259" y="5637031"/>
            <a:ext cx="1315334" cy="220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8"/>
              </a:lnSpc>
              <a:spcBef>
                <a:spcPct val="0"/>
              </a:spcBef>
            </a:pPr>
            <a:r>
              <a:rPr lang="en-US" sz="1350" spc="-2">
                <a:solidFill>
                  <a:srgbClr val="000000"/>
                </a:solidFill>
                <a:latin typeface="Poppins Bold"/>
              </a:rPr>
              <a:t>EXAMPLE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3709824" y="6003788"/>
            <a:ext cx="2261427" cy="569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70"/>
              </a:lnSpc>
              <a:spcBef>
                <a:spcPct val="0"/>
              </a:spcBef>
            </a:pPr>
            <a:r>
              <a:rPr lang="en-US" sz="900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grpSp>
        <p:nvGrpSpPr>
          <p:cNvPr id="107" name="Group 107"/>
          <p:cNvGrpSpPr/>
          <p:nvPr/>
        </p:nvGrpSpPr>
        <p:grpSpPr>
          <a:xfrm>
            <a:off x="6615751" y="5807049"/>
            <a:ext cx="2754001" cy="885602"/>
            <a:chOff x="0" y="0"/>
            <a:chExt cx="2096783" cy="674261"/>
          </a:xfrm>
        </p:grpSpPr>
        <p:sp>
          <p:nvSpPr>
            <p:cNvPr id="108" name="Freeform 108"/>
            <p:cNvSpPr/>
            <p:nvPr/>
          </p:nvSpPr>
          <p:spPr>
            <a:xfrm>
              <a:off x="38100" y="44450"/>
              <a:ext cx="2059953" cy="629811"/>
            </a:xfrm>
            <a:custGeom>
              <a:avLst/>
              <a:gdLst/>
              <a:ahLst/>
              <a:cxnLst/>
              <a:rect l="l" t="t" r="r" b="b"/>
              <a:pathLst>
                <a:path w="2059953" h="629811">
                  <a:moveTo>
                    <a:pt x="2540" y="599331"/>
                  </a:moveTo>
                  <a:cubicBezTo>
                    <a:pt x="0" y="608221"/>
                    <a:pt x="5080" y="614571"/>
                    <a:pt x="15879" y="615841"/>
                  </a:cubicBezTo>
                  <a:cubicBezTo>
                    <a:pt x="28265" y="617111"/>
                    <a:pt x="39103" y="617111"/>
                    <a:pt x="51490" y="617111"/>
                  </a:cubicBezTo>
                  <a:cubicBezTo>
                    <a:pt x="101035" y="618381"/>
                    <a:pt x="150580" y="618381"/>
                    <a:pt x="201673" y="619651"/>
                  </a:cubicBezTo>
                  <a:cubicBezTo>
                    <a:pt x="229542" y="620921"/>
                    <a:pt x="257411" y="622191"/>
                    <a:pt x="283732" y="623461"/>
                  </a:cubicBezTo>
                  <a:cubicBezTo>
                    <a:pt x="330180" y="624731"/>
                    <a:pt x="375081" y="624731"/>
                    <a:pt x="421529" y="626001"/>
                  </a:cubicBezTo>
                  <a:cubicBezTo>
                    <a:pt x="440108" y="626001"/>
                    <a:pt x="457140" y="626001"/>
                    <a:pt x="475719" y="624731"/>
                  </a:cubicBezTo>
                  <a:cubicBezTo>
                    <a:pt x="483460" y="624731"/>
                    <a:pt x="492750" y="623461"/>
                    <a:pt x="500491" y="623461"/>
                  </a:cubicBezTo>
                  <a:cubicBezTo>
                    <a:pt x="531457" y="624731"/>
                    <a:pt x="1150770" y="615841"/>
                    <a:pt x="1181736" y="617111"/>
                  </a:cubicBezTo>
                  <a:cubicBezTo>
                    <a:pt x="1225087" y="618381"/>
                    <a:pt x="1344305" y="618381"/>
                    <a:pt x="1387657" y="618381"/>
                  </a:cubicBezTo>
                  <a:cubicBezTo>
                    <a:pt x="1404688" y="618381"/>
                    <a:pt x="1420171" y="617111"/>
                    <a:pt x="1437202" y="617111"/>
                  </a:cubicBezTo>
                  <a:lnTo>
                    <a:pt x="1520809" y="620921"/>
                  </a:lnTo>
                  <a:cubicBezTo>
                    <a:pt x="1581192" y="623461"/>
                    <a:pt x="1640027" y="620921"/>
                    <a:pt x="1700410" y="624731"/>
                  </a:cubicBezTo>
                  <a:cubicBezTo>
                    <a:pt x="1801048" y="629811"/>
                    <a:pt x="1903235" y="623461"/>
                    <a:pt x="1995183" y="628541"/>
                  </a:cubicBezTo>
                  <a:cubicBezTo>
                    <a:pt x="2015503" y="629811"/>
                    <a:pt x="2035823" y="628541"/>
                    <a:pt x="2058683" y="628541"/>
                  </a:cubicBezTo>
                  <a:lnTo>
                    <a:pt x="2058683" y="568851"/>
                  </a:lnTo>
                  <a:cubicBezTo>
                    <a:pt x="2057413" y="528257"/>
                    <a:pt x="2056143" y="507954"/>
                    <a:pt x="2056143" y="486381"/>
                  </a:cubicBezTo>
                  <a:cubicBezTo>
                    <a:pt x="2056143" y="461424"/>
                    <a:pt x="2059953" y="436044"/>
                    <a:pt x="2053603" y="411087"/>
                  </a:cubicBezTo>
                  <a:cubicBezTo>
                    <a:pt x="2045983" y="394590"/>
                    <a:pt x="2034553" y="69303"/>
                    <a:pt x="2034553" y="52806"/>
                  </a:cubicBezTo>
                  <a:cubicBezTo>
                    <a:pt x="2032013" y="41385"/>
                    <a:pt x="2030743" y="29541"/>
                    <a:pt x="2028203" y="18120"/>
                  </a:cubicBezTo>
                  <a:cubicBezTo>
                    <a:pt x="2028203" y="14736"/>
                    <a:pt x="2026933" y="11352"/>
                    <a:pt x="2025663" y="6350"/>
                  </a:cubicBezTo>
                  <a:cubicBezTo>
                    <a:pt x="2015503" y="3810"/>
                    <a:pt x="2006613" y="2540"/>
                    <a:pt x="1996453" y="1270"/>
                  </a:cubicBezTo>
                  <a:cubicBezTo>
                    <a:pt x="1988833" y="0"/>
                    <a:pt x="1981213" y="1270"/>
                    <a:pt x="1974863" y="1270"/>
                  </a:cubicBezTo>
                  <a:lnTo>
                    <a:pt x="8138" y="6350"/>
                  </a:lnTo>
                  <a:lnTo>
                    <a:pt x="2540" y="599331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109" name="Freeform 109"/>
            <p:cNvSpPr/>
            <p:nvPr/>
          </p:nvSpPr>
          <p:spPr>
            <a:xfrm>
              <a:off x="11430" y="16510"/>
              <a:ext cx="2035823" cy="619651"/>
            </a:xfrm>
            <a:custGeom>
              <a:avLst/>
              <a:gdLst/>
              <a:ahLst/>
              <a:cxnLst/>
              <a:rect l="l" t="t" r="r" b="b"/>
              <a:pathLst>
                <a:path w="2035823" h="619651">
                  <a:moveTo>
                    <a:pt x="2035823" y="619651"/>
                  </a:moveTo>
                  <a:lnTo>
                    <a:pt x="0" y="612031"/>
                  </a:lnTo>
                  <a:lnTo>
                    <a:pt x="0" y="222874"/>
                  </a:lnTo>
                  <a:lnTo>
                    <a:pt x="7620" y="20320"/>
                  </a:lnTo>
                  <a:lnTo>
                    <a:pt x="1014870" y="0"/>
                  </a:lnTo>
                  <a:lnTo>
                    <a:pt x="2014233" y="889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10" name="Freeform 110"/>
            <p:cNvSpPr/>
            <p:nvPr/>
          </p:nvSpPr>
          <p:spPr>
            <a:xfrm>
              <a:off x="-3810" y="0"/>
              <a:ext cx="2065033" cy="646321"/>
            </a:xfrm>
            <a:custGeom>
              <a:avLst/>
              <a:gdLst/>
              <a:ahLst/>
              <a:cxnLst/>
              <a:rect l="l" t="t" r="r" b="b"/>
              <a:pathLst>
                <a:path w="2065033" h="646321">
                  <a:moveTo>
                    <a:pt x="2030743" y="21590"/>
                  </a:moveTo>
                  <a:cubicBezTo>
                    <a:pt x="2032013" y="34290"/>
                    <a:pt x="2032013" y="44450"/>
                    <a:pt x="2033283" y="52841"/>
                  </a:cubicBezTo>
                  <a:cubicBezTo>
                    <a:pt x="2035823" y="64262"/>
                    <a:pt x="2037093" y="76106"/>
                    <a:pt x="2039633" y="87527"/>
                  </a:cubicBezTo>
                  <a:cubicBezTo>
                    <a:pt x="2039633" y="104024"/>
                    <a:pt x="2052333" y="429311"/>
                    <a:pt x="2058683" y="445808"/>
                  </a:cubicBezTo>
                  <a:cubicBezTo>
                    <a:pt x="2065033" y="470765"/>
                    <a:pt x="2061223" y="496145"/>
                    <a:pt x="2061223" y="521102"/>
                  </a:cubicBezTo>
                  <a:cubicBezTo>
                    <a:pt x="2061223" y="543098"/>
                    <a:pt x="2062493" y="563401"/>
                    <a:pt x="2063763" y="585361"/>
                  </a:cubicBezTo>
                  <a:lnTo>
                    <a:pt x="2063763" y="645051"/>
                  </a:lnTo>
                  <a:cubicBezTo>
                    <a:pt x="2040903" y="645051"/>
                    <a:pt x="2020583" y="646321"/>
                    <a:pt x="2000263" y="645051"/>
                  </a:cubicBezTo>
                  <a:cubicBezTo>
                    <a:pt x="1900245" y="639971"/>
                    <a:pt x="1798058" y="646321"/>
                    <a:pt x="1697420" y="641241"/>
                  </a:cubicBezTo>
                  <a:cubicBezTo>
                    <a:pt x="1637037" y="637431"/>
                    <a:pt x="1578202" y="639971"/>
                    <a:pt x="1517819" y="637431"/>
                  </a:cubicBezTo>
                  <a:lnTo>
                    <a:pt x="1434212" y="633621"/>
                  </a:lnTo>
                  <a:cubicBezTo>
                    <a:pt x="1417181" y="633621"/>
                    <a:pt x="1401698" y="634891"/>
                    <a:pt x="1384667" y="634891"/>
                  </a:cubicBezTo>
                  <a:cubicBezTo>
                    <a:pt x="1341315" y="633621"/>
                    <a:pt x="1222097" y="634891"/>
                    <a:pt x="1178745" y="633621"/>
                  </a:cubicBezTo>
                  <a:cubicBezTo>
                    <a:pt x="1147780" y="632351"/>
                    <a:pt x="528467" y="641241"/>
                    <a:pt x="497501" y="639971"/>
                  </a:cubicBezTo>
                  <a:cubicBezTo>
                    <a:pt x="489760" y="639971"/>
                    <a:pt x="480470" y="641241"/>
                    <a:pt x="472729" y="641241"/>
                  </a:cubicBezTo>
                  <a:cubicBezTo>
                    <a:pt x="454149" y="641241"/>
                    <a:pt x="437118" y="642511"/>
                    <a:pt x="418539" y="642511"/>
                  </a:cubicBezTo>
                  <a:cubicBezTo>
                    <a:pt x="372090" y="642511"/>
                    <a:pt x="327190" y="641241"/>
                    <a:pt x="280742" y="639971"/>
                  </a:cubicBezTo>
                  <a:cubicBezTo>
                    <a:pt x="252873" y="638701"/>
                    <a:pt x="225004" y="637431"/>
                    <a:pt x="198683" y="636161"/>
                  </a:cubicBezTo>
                  <a:cubicBezTo>
                    <a:pt x="149138" y="634891"/>
                    <a:pt x="99593" y="633621"/>
                    <a:pt x="48499" y="633621"/>
                  </a:cubicBezTo>
                  <a:cubicBezTo>
                    <a:pt x="38100" y="633621"/>
                    <a:pt x="29210" y="633621"/>
                    <a:pt x="19050" y="632351"/>
                  </a:cubicBezTo>
                  <a:cubicBezTo>
                    <a:pt x="10160" y="631081"/>
                    <a:pt x="5080" y="624731"/>
                    <a:pt x="7620" y="615841"/>
                  </a:cubicBezTo>
                  <a:cubicBezTo>
                    <a:pt x="16510" y="584551"/>
                    <a:pt x="12700" y="573976"/>
                    <a:pt x="11430" y="562978"/>
                  </a:cubicBezTo>
                  <a:cubicBezTo>
                    <a:pt x="10160" y="540560"/>
                    <a:pt x="6350" y="518564"/>
                    <a:pt x="7620" y="496145"/>
                  </a:cubicBezTo>
                  <a:cubicBezTo>
                    <a:pt x="5080" y="468227"/>
                    <a:pt x="0" y="122636"/>
                    <a:pt x="7620" y="94295"/>
                  </a:cubicBezTo>
                  <a:cubicBezTo>
                    <a:pt x="8890" y="88796"/>
                    <a:pt x="7620" y="82874"/>
                    <a:pt x="8890" y="77375"/>
                  </a:cubicBezTo>
                  <a:cubicBezTo>
                    <a:pt x="10160" y="68492"/>
                    <a:pt x="12700" y="5876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60886" y="30480"/>
                    <a:pt x="85658" y="29210"/>
                  </a:cubicBezTo>
                  <a:cubicBezTo>
                    <a:pt x="127462" y="25400"/>
                    <a:pt x="169265" y="22860"/>
                    <a:pt x="212617" y="20320"/>
                  </a:cubicBezTo>
                  <a:cubicBezTo>
                    <a:pt x="242035" y="17780"/>
                    <a:pt x="271452" y="16510"/>
                    <a:pt x="299321" y="13970"/>
                  </a:cubicBezTo>
                  <a:cubicBezTo>
                    <a:pt x="327190" y="11430"/>
                    <a:pt x="356608" y="8890"/>
                    <a:pt x="384477" y="8890"/>
                  </a:cubicBezTo>
                  <a:cubicBezTo>
                    <a:pt x="415442" y="7620"/>
                    <a:pt x="446408" y="10160"/>
                    <a:pt x="477374" y="8890"/>
                  </a:cubicBezTo>
                  <a:cubicBezTo>
                    <a:pt x="516081" y="8890"/>
                    <a:pt x="1217452" y="6350"/>
                    <a:pt x="1256160" y="5080"/>
                  </a:cubicBezTo>
                  <a:cubicBezTo>
                    <a:pt x="1293318" y="3810"/>
                    <a:pt x="1330477" y="2540"/>
                    <a:pt x="1369184" y="2540"/>
                  </a:cubicBezTo>
                  <a:cubicBezTo>
                    <a:pt x="1432664" y="1270"/>
                    <a:pt x="1494595" y="0"/>
                    <a:pt x="1558075" y="0"/>
                  </a:cubicBezTo>
                  <a:cubicBezTo>
                    <a:pt x="1584395" y="0"/>
                    <a:pt x="1612264" y="2540"/>
                    <a:pt x="1638585" y="2540"/>
                  </a:cubicBezTo>
                  <a:cubicBezTo>
                    <a:pt x="1711354" y="3810"/>
                    <a:pt x="1785672" y="5080"/>
                    <a:pt x="1858441" y="7620"/>
                  </a:cubicBezTo>
                  <a:cubicBezTo>
                    <a:pt x="1897148" y="8890"/>
                    <a:pt x="1935855" y="12700"/>
                    <a:pt x="1974562" y="16510"/>
                  </a:cubicBezTo>
                  <a:lnTo>
                    <a:pt x="2000263" y="16510"/>
                  </a:lnTo>
                  <a:cubicBezTo>
                    <a:pt x="2011693" y="17780"/>
                    <a:pt x="2020583" y="20320"/>
                    <a:pt x="2030743" y="21590"/>
                  </a:cubicBezTo>
                  <a:close/>
                  <a:moveTo>
                    <a:pt x="2040903" y="628541"/>
                  </a:moveTo>
                  <a:cubicBezTo>
                    <a:pt x="2042173" y="612031"/>
                    <a:pt x="2043443" y="599331"/>
                    <a:pt x="2043443" y="586631"/>
                  </a:cubicBezTo>
                  <a:cubicBezTo>
                    <a:pt x="2042173" y="561287"/>
                    <a:pt x="2040903" y="538868"/>
                    <a:pt x="2040903" y="514757"/>
                  </a:cubicBezTo>
                  <a:cubicBezTo>
                    <a:pt x="2040903" y="503759"/>
                    <a:pt x="2043443" y="492761"/>
                    <a:pt x="2042173" y="481763"/>
                  </a:cubicBezTo>
                  <a:cubicBezTo>
                    <a:pt x="2042173" y="471611"/>
                    <a:pt x="2040903" y="461036"/>
                    <a:pt x="2039633" y="450884"/>
                  </a:cubicBezTo>
                  <a:cubicBezTo>
                    <a:pt x="2034553" y="435233"/>
                    <a:pt x="2023123" y="111215"/>
                    <a:pt x="2023123" y="95564"/>
                  </a:cubicBezTo>
                  <a:cubicBezTo>
                    <a:pt x="2020583" y="82451"/>
                    <a:pt x="2018043" y="68915"/>
                    <a:pt x="2015503" y="55802"/>
                  </a:cubicBezTo>
                  <a:cubicBezTo>
                    <a:pt x="2014233" y="44450"/>
                    <a:pt x="2012963" y="43180"/>
                    <a:pt x="1996238" y="41910"/>
                  </a:cubicBezTo>
                  <a:cubicBezTo>
                    <a:pt x="1991594" y="41910"/>
                    <a:pt x="1988497" y="41910"/>
                    <a:pt x="1983852" y="40640"/>
                  </a:cubicBezTo>
                  <a:cubicBezTo>
                    <a:pt x="1945145" y="36830"/>
                    <a:pt x="1904890" y="31750"/>
                    <a:pt x="1866183" y="30480"/>
                  </a:cubicBezTo>
                  <a:cubicBezTo>
                    <a:pt x="1771738" y="26670"/>
                    <a:pt x="1675744" y="25400"/>
                    <a:pt x="1581299" y="22860"/>
                  </a:cubicBezTo>
                  <a:lnTo>
                    <a:pt x="1469822" y="22860"/>
                  </a:lnTo>
                  <a:cubicBezTo>
                    <a:pt x="1420277" y="22860"/>
                    <a:pt x="1370732" y="22860"/>
                    <a:pt x="1322736" y="24130"/>
                  </a:cubicBezTo>
                  <a:cubicBezTo>
                    <a:pt x="1280932" y="25400"/>
                    <a:pt x="576464" y="29210"/>
                    <a:pt x="534660" y="29210"/>
                  </a:cubicBezTo>
                  <a:cubicBezTo>
                    <a:pt x="466536" y="29210"/>
                    <a:pt x="398411" y="26670"/>
                    <a:pt x="330287" y="33020"/>
                  </a:cubicBezTo>
                  <a:cubicBezTo>
                    <a:pt x="294676" y="36830"/>
                    <a:pt x="260614" y="36830"/>
                    <a:pt x="226552" y="38100"/>
                  </a:cubicBezTo>
                  <a:cubicBezTo>
                    <a:pt x="167717" y="41910"/>
                    <a:pt x="108882" y="45720"/>
                    <a:pt x="50048" y="50800"/>
                  </a:cubicBezTo>
                  <a:cubicBezTo>
                    <a:pt x="36830" y="50800"/>
                    <a:pt x="34290" y="52418"/>
                    <a:pt x="33020" y="57494"/>
                  </a:cubicBezTo>
                  <a:cubicBezTo>
                    <a:pt x="31750" y="65108"/>
                    <a:pt x="31750" y="72722"/>
                    <a:pt x="30480" y="80336"/>
                  </a:cubicBezTo>
                  <a:cubicBezTo>
                    <a:pt x="29210" y="93026"/>
                    <a:pt x="26670" y="105293"/>
                    <a:pt x="25400" y="117983"/>
                  </a:cubicBezTo>
                  <a:cubicBezTo>
                    <a:pt x="20320" y="131519"/>
                    <a:pt x="26670" y="462305"/>
                    <a:pt x="29210" y="475841"/>
                  </a:cubicBezTo>
                  <a:cubicBezTo>
                    <a:pt x="29210" y="490223"/>
                    <a:pt x="29210" y="505028"/>
                    <a:pt x="30480" y="519410"/>
                  </a:cubicBezTo>
                  <a:cubicBezTo>
                    <a:pt x="30480" y="529985"/>
                    <a:pt x="33020" y="540560"/>
                    <a:pt x="33020" y="551135"/>
                  </a:cubicBezTo>
                  <a:cubicBezTo>
                    <a:pt x="33020" y="562555"/>
                    <a:pt x="33020" y="573976"/>
                    <a:pt x="31750" y="586631"/>
                  </a:cubicBezTo>
                  <a:lnTo>
                    <a:pt x="31750" y="596791"/>
                  </a:lnTo>
                  <a:cubicBezTo>
                    <a:pt x="31750" y="606951"/>
                    <a:pt x="35560" y="610761"/>
                    <a:pt x="44450" y="610761"/>
                  </a:cubicBezTo>
                  <a:cubicBezTo>
                    <a:pt x="63982" y="610761"/>
                    <a:pt x="85658" y="612031"/>
                    <a:pt x="105786" y="612031"/>
                  </a:cubicBezTo>
                  <a:cubicBezTo>
                    <a:pt x="135203" y="612031"/>
                    <a:pt x="166169" y="609491"/>
                    <a:pt x="195586" y="612031"/>
                  </a:cubicBezTo>
                  <a:cubicBezTo>
                    <a:pt x="243583" y="615841"/>
                    <a:pt x="291580" y="618381"/>
                    <a:pt x="339576" y="617111"/>
                  </a:cubicBezTo>
                  <a:cubicBezTo>
                    <a:pt x="370542" y="615841"/>
                    <a:pt x="399959" y="618381"/>
                    <a:pt x="430925" y="618381"/>
                  </a:cubicBezTo>
                  <a:cubicBezTo>
                    <a:pt x="475825" y="618381"/>
                    <a:pt x="520725" y="617111"/>
                    <a:pt x="565626" y="618381"/>
                  </a:cubicBezTo>
                  <a:cubicBezTo>
                    <a:pt x="632202" y="619651"/>
                    <a:pt x="1362991" y="609491"/>
                    <a:pt x="1431115" y="612031"/>
                  </a:cubicBezTo>
                  <a:cubicBezTo>
                    <a:pt x="1460533" y="613301"/>
                    <a:pt x="1489950" y="614571"/>
                    <a:pt x="1517819" y="614571"/>
                  </a:cubicBezTo>
                  <a:cubicBezTo>
                    <a:pt x="1568913" y="617111"/>
                    <a:pt x="1618458" y="613301"/>
                    <a:pt x="1669551" y="617111"/>
                  </a:cubicBezTo>
                  <a:cubicBezTo>
                    <a:pt x="1711354" y="619651"/>
                    <a:pt x="1753158" y="619651"/>
                    <a:pt x="1794962" y="622191"/>
                  </a:cubicBezTo>
                  <a:cubicBezTo>
                    <a:pt x="1856893" y="626001"/>
                    <a:pt x="1918824" y="628541"/>
                    <a:pt x="1980756" y="629811"/>
                  </a:cubicBezTo>
                  <a:cubicBezTo>
                    <a:pt x="2002803" y="629811"/>
                    <a:pt x="2020583" y="628541"/>
                    <a:pt x="2040903" y="628541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111" name="Freeform 111"/>
          <p:cNvSpPr/>
          <p:nvPr/>
        </p:nvSpPr>
        <p:spPr>
          <a:xfrm rot="258362">
            <a:off x="7275768" y="5596167"/>
            <a:ext cx="1324069" cy="361615"/>
          </a:xfrm>
          <a:custGeom>
            <a:avLst/>
            <a:gdLst/>
            <a:ahLst/>
            <a:cxnLst/>
            <a:rect l="l" t="t" r="r" b="b"/>
            <a:pathLst>
              <a:path w="1324069" h="361615">
                <a:moveTo>
                  <a:pt x="0" y="0"/>
                </a:moveTo>
                <a:lnTo>
                  <a:pt x="1324069" y="0"/>
                </a:lnTo>
                <a:lnTo>
                  <a:pt x="1324069" y="361615"/>
                </a:lnTo>
                <a:lnTo>
                  <a:pt x="0" y="36161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112" name="TextBox 112"/>
          <p:cNvSpPr txBox="1"/>
          <p:nvPr/>
        </p:nvSpPr>
        <p:spPr>
          <a:xfrm>
            <a:off x="7296210" y="5637031"/>
            <a:ext cx="1315334" cy="220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8"/>
              </a:lnSpc>
              <a:spcBef>
                <a:spcPct val="0"/>
              </a:spcBef>
            </a:pPr>
            <a:r>
              <a:rPr lang="en-US" sz="1350" spc="-2">
                <a:solidFill>
                  <a:srgbClr val="000000"/>
                </a:solidFill>
                <a:latin typeface="Poppins Bold"/>
              </a:rPr>
              <a:t>EXAMPLE</a:t>
            </a:r>
          </a:p>
        </p:txBody>
      </p:sp>
      <p:sp>
        <p:nvSpPr>
          <p:cNvPr id="113" name="TextBox 113"/>
          <p:cNvSpPr txBox="1"/>
          <p:nvPr/>
        </p:nvSpPr>
        <p:spPr>
          <a:xfrm>
            <a:off x="6825776" y="6003788"/>
            <a:ext cx="2261427" cy="569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70"/>
              </a:lnSpc>
              <a:spcBef>
                <a:spcPct val="0"/>
              </a:spcBef>
            </a:pPr>
            <a:r>
              <a:rPr lang="en-US" sz="900" u="none" strike="noStrike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114" name="AutoShape 114"/>
          <p:cNvSpPr/>
          <p:nvPr/>
        </p:nvSpPr>
        <p:spPr>
          <a:xfrm>
            <a:off x="1684913" y="1180860"/>
            <a:ext cx="6353878" cy="9449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15" name="Group 115"/>
          <p:cNvGrpSpPr/>
          <p:nvPr/>
        </p:nvGrpSpPr>
        <p:grpSpPr>
          <a:xfrm>
            <a:off x="4071574" y="2909140"/>
            <a:ext cx="1559387" cy="508726"/>
            <a:chOff x="0" y="0"/>
            <a:chExt cx="2079183" cy="678301"/>
          </a:xfrm>
        </p:grpSpPr>
        <p:sp>
          <p:nvSpPr>
            <p:cNvPr id="116" name="AutoShape 116"/>
            <p:cNvSpPr/>
            <p:nvPr/>
          </p:nvSpPr>
          <p:spPr>
            <a:xfrm>
              <a:off x="19050" y="259"/>
              <a:ext cx="0" cy="677619"/>
            </a:xfrm>
            <a:prstGeom prst="line">
              <a:avLst/>
            </a:prstGeom>
            <a:ln w="381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17" name="AutoShape 117"/>
            <p:cNvSpPr/>
            <p:nvPr/>
          </p:nvSpPr>
          <p:spPr>
            <a:xfrm>
              <a:off x="2045062" y="424"/>
              <a:ext cx="15076" cy="677454"/>
            </a:xfrm>
            <a:prstGeom prst="line">
              <a:avLst/>
            </a:prstGeom>
            <a:ln w="381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Personalizado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Poppins</vt:lpstr>
      <vt:lpstr>Calibri</vt:lpstr>
      <vt:lpstr>Arial</vt:lpstr>
      <vt:lpstr>Poppins Bold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2023-11-27T21:42:55Z</dcterms:created>
  <dcterms:modified xsi:type="dcterms:W3CDTF">2023-11-27T21:43:01Z</dcterms:modified>
  <dc:identifier/>
</cp:coreProperties>
</file>