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Lst>
  <p:sldSz cx="7772400" cy="10058400"/>
  <p:notesSz cx="7772400" cy="10058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301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550795" y="2776220"/>
            <a:ext cx="285750" cy="802640"/>
          </a:xfrm>
          <a:custGeom>
            <a:avLst/>
            <a:gdLst/>
            <a:ahLst/>
            <a:cxnLst/>
            <a:rect l="l" t="t" r="r" b="b"/>
            <a:pathLst>
              <a:path w="285750" h="802639">
                <a:moveTo>
                  <a:pt x="285750" y="802640"/>
                </a:moveTo>
                <a:lnTo>
                  <a:pt x="285750" y="801370"/>
                </a:lnTo>
                <a:lnTo>
                  <a:pt x="250190" y="801370"/>
                </a:lnTo>
                <a:lnTo>
                  <a:pt x="242570" y="800100"/>
                </a:lnTo>
                <a:lnTo>
                  <a:pt x="236220" y="800100"/>
                </a:lnTo>
                <a:lnTo>
                  <a:pt x="228600" y="800100"/>
                </a:lnTo>
                <a:lnTo>
                  <a:pt x="222250" y="798830"/>
                </a:lnTo>
                <a:lnTo>
                  <a:pt x="215900" y="798830"/>
                </a:lnTo>
                <a:lnTo>
                  <a:pt x="209550" y="797560"/>
                </a:lnTo>
                <a:lnTo>
                  <a:pt x="203200" y="797560"/>
                </a:lnTo>
                <a:lnTo>
                  <a:pt x="196850" y="796290"/>
                </a:lnTo>
                <a:lnTo>
                  <a:pt x="191770" y="796290"/>
                </a:lnTo>
                <a:lnTo>
                  <a:pt x="186690" y="795020"/>
                </a:lnTo>
                <a:lnTo>
                  <a:pt x="181610" y="793750"/>
                </a:lnTo>
                <a:lnTo>
                  <a:pt x="176530" y="793750"/>
                </a:lnTo>
                <a:lnTo>
                  <a:pt x="171450" y="792480"/>
                </a:lnTo>
                <a:lnTo>
                  <a:pt x="167640" y="791210"/>
                </a:lnTo>
                <a:lnTo>
                  <a:pt x="163830" y="789940"/>
                </a:lnTo>
                <a:lnTo>
                  <a:pt x="160020" y="788670"/>
                </a:lnTo>
                <a:lnTo>
                  <a:pt x="156210" y="788670"/>
                </a:lnTo>
                <a:lnTo>
                  <a:pt x="153670" y="787400"/>
                </a:lnTo>
                <a:lnTo>
                  <a:pt x="151130" y="786130"/>
                </a:lnTo>
                <a:lnTo>
                  <a:pt x="148590" y="784860"/>
                </a:lnTo>
                <a:lnTo>
                  <a:pt x="147320" y="783590"/>
                </a:lnTo>
                <a:lnTo>
                  <a:pt x="146050" y="782320"/>
                </a:lnTo>
                <a:lnTo>
                  <a:pt x="144780" y="781050"/>
                </a:lnTo>
                <a:lnTo>
                  <a:pt x="143510" y="779780"/>
                </a:lnTo>
                <a:lnTo>
                  <a:pt x="143510" y="778510"/>
                </a:lnTo>
                <a:lnTo>
                  <a:pt x="142240" y="397510"/>
                </a:lnTo>
                <a:lnTo>
                  <a:pt x="142240" y="396240"/>
                </a:lnTo>
                <a:lnTo>
                  <a:pt x="140970" y="394970"/>
                </a:lnTo>
                <a:lnTo>
                  <a:pt x="139700" y="393700"/>
                </a:lnTo>
                <a:lnTo>
                  <a:pt x="138430" y="392430"/>
                </a:lnTo>
                <a:lnTo>
                  <a:pt x="137160" y="391160"/>
                </a:lnTo>
                <a:lnTo>
                  <a:pt x="134620" y="391160"/>
                </a:lnTo>
                <a:lnTo>
                  <a:pt x="132080" y="389890"/>
                </a:lnTo>
                <a:lnTo>
                  <a:pt x="129540" y="388620"/>
                </a:lnTo>
                <a:lnTo>
                  <a:pt x="127000" y="387350"/>
                </a:lnTo>
                <a:lnTo>
                  <a:pt x="123190" y="386080"/>
                </a:lnTo>
                <a:lnTo>
                  <a:pt x="119380" y="384810"/>
                </a:lnTo>
                <a:lnTo>
                  <a:pt x="114300" y="383540"/>
                </a:lnTo>
                <a:lnTo>
                  <a:pt x="110490" y="383540"/>
                </a:lnTo>
                <a:lnTo>
                  <a:pt x="105410" y="382270"/>
                </a:lnTo>
                <a:lnTo>
                  <a:pt x="100330" y="381000"/>
                </a:lnTo>
                <a:lnTo>
                  <a:pt x="95250" y="381000"/>
                </a:lnTo>
                <a:lnTo>
                  <a:pt x="88900" y="379730"/>
                </a:lnTo>
                <a:lnTo>
                  <a:pt x="83820" y="378460"/>
                </a:lnTo>
                <a:lnTo>
                  <a:pt x="77470" y="378460"/>
                </a:lnTo>
                <a:lnTo>
                  <a:pt x="71120" y="377190"/>
                </a:lnTo>
                <a:lnTo>
                  <a:pt x="64770" y="377190"/>
                </a:lnTo>
                <a:lnTo>
                  <a:pt x="57150" y="375920"/>
                </a:lnTo>
                <a:lnTo>
                  <a:pt x="50800" y="375920"/>
                </a:lnTo>
                <a:lnTo>
                  <a:pt x="43180" y="375920"/>
                </a:lnTo>
                <a:lnTo>
                  <a:pt x="36830" y="374650"/>
                </a:lnTo>
                <a:lnTo>
                  <a:pt x="29210" y="374650"/>
                </a:lnTo>
                <a:lnTo>
                  <a:pt x="21590" y="374650"/>
                </a:lnTo>
                <a:lnTo>
                  <a:pt x="13970" y="374650"/>
                </a:lnTo>
                <a:lnTo>
                  <a:pt x="7620" y="374650"/>
                </a:lnTo>
                <a:lnTo>
                  <a:pt x="0" y="374650"/>
                </a:lnTo>
                <a:lnTo>
                  <a:pt x="0" y="373380"/>
                </a:lnTo>
                <a:lnTo>
                  <a:pt x="35560" y="373380"/>
                </a:lnTo>
                <a:lnTo>
                  <a:pt x="43180" y="372110"/>
                </a:lnTo>
                <a:lnTo>
                  <a:pt x="49530" y="372110"/>
                </a:lnTo>
                <a:lnTo>
                  <a:pt x="57150" y="372110"/>
                </a:lnTo>
                <a:lnTo>
                  <a:pt x="63500" y="370840"/>
                </a:lnTo>
                <a:lnTo>
                  <a:pt x="69850" y="370840"/>
                </a:lnTo>
                <a:lnTo>
                  <a:pt x="76200" y="369570"/>
                </a:lnTo>
                <a:lnTo>
                  <a:pt x="82550" y="369570"/>
                </a:lnTo>
                <a:lnTo>
                  <a:pt x="88900" y="368300"/>
                </a:lnTo>
                <a:lnTo>
                  <a:pt x="93980" y="368300"/>
                </a:lnTo>
                <a:lnTo>
                  <a:pt x="99060" y="367030"/>
                </a:lnTo>
                <a:lnTo>
                  <a:pt x="104140" y="365760"/>
                </a:lnTo>
                <a:lnTo>
                  <a:pt x="109220" y="365760"/>
                </a:lnTo>
                <a:lnTo>
                  <a:pt x="114300" y="364490"/>
                </a:lnTo>
                <a:lnTo>
                  <a:pt x="118110" y="363220"/>
                </a:lnTo>
                <a:lnTo>
                  <a:pt x="121920" y="361950"/>
                </a:lnTo>
                <a:lnTo>
                  <a:pt x="125730" y="360680"/>
                </a:lnTo>
                <a:lnTo>
                  <a:pt x="129540" y="360680"/>
                </a:lnTo>
                <a:lnTo>
                  <a:pt x="132080" y="359410"/>
                </a:lnTo>
                <a:lnTo>
                  <a:pt x="134620" y="358140"/>
                </a:lnTo>
                <a:lnTo>
                  <a:pt x="137160" y="356870"/>
                </a:lnTo>
                <a:lnTo>
                  <a:pt x="138430" y="355600"/>
                </a:lnTo>
                <a:lnTo>
                  <a:pt x="139700" y="354330"/>
                </a:lnTo>
                <a:lnTo>
                  <a:pt x="140970" y="353060"/>
                </a:lnTo>
                <a:lnTo>
                  <a:pt x="142240" y="351790"/>
                </a:lnTo>
                <a:lnTo>
                  <a:pt x="142240" y="350520"/>
                </a:lnTo>
                <a:lnTo>
                  <a:pt x="142240" y="24130"/>
                </a:lnTo>
                <a:lnTo>
                  <a:pt x="142240" y="22860"/>
                </a:lnTo>
                <a:lnTo>
                  <a:pt x="143510" y="21590"/>
                </a:lnTo>
                <a:lnTo>
                  <a:pt x="144780" y="20320"/>
                </a:lnTo>
                <a:lnTo>
                  <a:pt x="146050" y="19050"/>
                </a:lnTo>
                <a:lnTo>
                  <a:pt x="147320" y="17780"/>
                </a:lnTo>
                <a:lnTo>
                  <a:pt x="149860" y="16510"/>
                </a:lnTo>
                <a:lnTo>
                  <a:pt x="152400" y="15240"/>
                </a:lnTo>
                <a:lnTo>
                  <a:pt x="154940" y="13970"/>
                </a:lnTo>
                <a:lnTo>
                  <a:pt x="158750" y="12700"/>
                </a:lnTo>
                <a:lnTo>
                  <a:pt x="161290" y="11430"/>
                </a:lnTo>
                <a:lnTo>
                  <a:pt x="165100" y="11430"/>
                </a:lnTo>
                <a:lnTo>
                  <a:pt x="170180" y="10160"/>
                </a:lnTo>
                <a:lnTo>
                  <a:pt x="173990" y="8890"/>
                </a:lnTo>
                <a:lnTo>
                  <a:pt x="179070" y="7620"/>
                </a:lnTo>
                <a:lnTo>
                  <a:pt x="184150" y="7620"/>
                </a:lnTo>
                <a:lnTo>
                  <a:pt x="189230" y="6350"/>
                </a:lnTo>
                <a:lnTo>
                  <a:pt x="195580" y="5080"/>
                </a:lnTo>
                <a:lnTo>
                  <a:pt x="201930" y="5080"/>
                </a:lnTo>
                <a:lnTo>
                  <a:pt x="207010" y="3810"/>
                </a:lnTo>
                <a:lnTo>
                  <a:pt x="214630" y="3810"/>
                </a:lnTo>
                <a:lnTo>
                  <a:pt x="220980" y="2540"/>
                </a:lnTo>
                <a:lnTo>
                  <a:pt x="227330" y="2540"/>
                </a:lnTo>
                <a:lnTo>
                  <a:pt x="233680" y="1270"/>
                </a:lnTo>
                <a:lnTo>
                  <a:pt x="241300" y="1270"/>
                </a:lnTo>
                <a:lnTo>
                  <a:pt x="248920" y="1270"/>
                </a:lnTo>
                <a:lnTo>
                  <a:pt x="255270" y="1270"/>
                </a:lnTo>
                <a:lnTo>
                  <a:pt x="262890" y="0"/>
                </a:lnTo>
                <a:lnTo>
                  <a:pt x="270510" y="0"/>
                </a:lnTo>
                <a:lnTo>
                  <a:pt x="278130" y="0"/>
                </a:lnTo>
                <a:lnTo>
                  <a:pt x="285750" y="0"/>
                </a:lnTo>
              </a:path>
              <a:path w="285750" h="802639">
                <a:moveTo>
                  <a:pt x="0" y="0"/>
                </a:moveTo>
                <a:lnTo>
                  <a:pt x="0" y="0"/>
                </a:lnTo>
              </a:path>
              <a:path w="285750" h="802639">
                <a:moveTo>
                  <a:pt x="285750" y="802640"/>
                </a:moveTo>
                <a:lnTo>
                  <a:pt x="285750" y="80264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 name="object 6"/>
          <p:cNvSpPr/>
          <p:nvPr/>
        </p:nvSpPr>
        <p:spPr>
          <a:xfrm>
            <a:off x="1175384" y="1519283"/>
            <a:ext cx="676910" cy="5737860"/>
          </a:xfrm>
          <a:custGeom>
            <a:avLst/>
            <a:gdLst/>
            <a:ahLst/>
            <a:cxnLst/>
            <a:rect l="l" t="t" r="r" b="b"/>
            <a:pathLst>
              <a:path w="676910" h="5737859">
                <a:moveTo>
                  <a:pt x="676910" y="5737860"/>
                </a:moveTo>
                <a:lnTo>
                  <a:pt x="676910" y="5736590"/>
                </a:lnTo>
                <a:lnTo>
                  <a:pt x="623570" y="5736590"/>
                </a:lnTo>
                <a:lnTo>
                  <a:pt x="607060" y="5735320"/>
                </a:lnTo>
                <a:lnTo>
                  <a:pt x="589280" y="5735320"/>
                </a:lnTo>
                <a:lnTo>
                  <a:pt x="572770" y="5734050"/>
                </a:lnTo>
                <a:lnTo>
                  <a:pt x="556260" y="5732780"/>
                </a:lnTo>
                <a:lnTo>
                  <a:pt x="539750" y="5732780"/>
                </a:lnTo>
                <a:lnTo>
                  <a:pt x="524510" y="5731510"/>
                </a:lnTo>
                <a:lnTo>
                  <a:pt x="508000" y="5728970"/>
                </a:lnTo>
                <a:lnTo>
                  <a:pt x="494030" y="5727700"/>
                </a:lnTo>
                <a:lnTo>
                  <a:pt x="478790" y="5726430"/>
                </a:lnTo>
                <a:lnTo>
                  <a:pt x="464820" y="5725160"/>
                </a:lnTo>
                <a:lnTo>
                  <a:pt x="450850" y="5722620"/>
                </a:lnTo>
                <a:lnTo>
                  <a:pt x="438150" y="5721350"/>
                </a:lnTo>
                <a:lnTo>
                  <a:pt x="426720" y="5718810"/>
                </a:lnTo>
                <a:lnTo>
                  <a:pt x="415290" y="5716270"/>
                </a:lnTo>
                <a:lnTo>
                  <a:pt x="403860" y="5713730"/>
                </a:lnTo>
                <a:lnTo>
                  <a:pt x="393700" y="5711190"/>
                </a:lnTo>
                <a:lnTo>
                  <a:pt x="384810" y="5709920"/>
                </a:lnTo>
                <a:lnTo>
                  <a:pt x="375920" y="5707380"/>
                </a:lnTo>
                <a:lnTo>
                  <a:pt x="368300" y="5703570"/>
                </a:lnTo>
                <a:lnTo>
                  <a:pt x="361950" y="5701030"/>
                </a:lnTo>
                <a:lnTo>
                  <a:pt x="355600" y="5698490"/>
                </a:lnTo>
                <a:lnTo>
                  <a:pt x="350520" y="5695950"/>
                </a:lnTo>
                <a:lnTo>
                  <a:pt x="346710" y="5693410"/>
                </a:lnTo>
                <a:lnTo>
                  <a:pt x="342900" y="5690870"/>
                </a:lnTo>
                <a:lnTo>
                  <a:pt x="340360" y="5687060"/>
                </a:lnTo>
                <a:lnTo>
                  <a:pt x="339090" y="5684520"/>
                </a:lnTo>
                <a:lnTo>
                  <a:pt x="337820" y="5681980"/>
                </a:lnTo>
                <a:lnTo>
                  <a:pt x="337820" y="2924810"/>
                </a:lnTo>
                <a:lnTo>
                  <a:pt x="337820" y="2922270"/>
                </a:lnTo>
                <a:lnTo>
                  <a:pt x="336550" y="2919730"/>
                </a:lnTo>
                <a:lnTo>
                  <a:pt x="334010" y="2915920"/>
                </a:lnTo>
                <a:lnTo>
                  <a:pt x="330200" y="2913380"/>
                </a:lnTo>
                <a:lnTo>
                  <a:pt x="326390" y="2910840"/>
                </a:lnTo>
                <a:lnTo>
                  <a:pt x="321310" y="2908300"/>
                </a:lnTo>
                <a:lnTo>
                  <a:pt x="316230" y="2904490"/>
                </a:lnTo>
                <a:lnTo>
                  <a:pt x="308610" y="2901950"/>
                </a:lnTo>
                <a:lnTo>
                  <a:pt x="300990" y="2899410"/>
                </a:lnTo>
                <a:lnTo>
                  <a:pt x="293370" y="2896870"/>
                </a:lnTo>
                <a:lnTo>
                  <a:pt x="283210" y="2894330"/>
                </a:lnTo>
                <a:lnTo>
                  <a:pt x="273050" y="2891790"/>
                </a:lnTo>
                <a:lnTo>
                  <a:pt x="262890" y="2890520"/>
                </a:lnTo>
                <a:lnTo>
                  <a:pt x="251460" y="2887980"/>
                </a:lnTo>
                <a:lnTo>
                  <a:pt x="238760" y="2885440"/>
                </a:lnTo>
                <a:lnTo>
                  <a:pt x="226060" y="2884170"/>
                </a:lnTo>
                <a:lnTo>
                  <a:pt x="213360" y="2881630"/>
                </a:lnTo>
                <a:lnTo>
                  <a:pt x="199390" y="2880360"/>
                </a:lnTo>
                <a:lnTo>
                  <a:pt x="184150" y="2877820"/>
                </a:lnTo>
                <a:lnTo>
                  <a:pt x="168910" y="2876550"/>
                </a:lnTo>
                <a:lnTo>
                  <a:pt x="153670" y="2875280"/>
                </a:lnTo>
                <a:lnTo>
                  <a:pt x="137160" y="2874010"/>
                </a:lnTo>
                <a:lnTo>
                  <a:pt x="121920" y="2872740"/>
                </a:lnTo>
                <a:lnTo>
                  <a:pt x="104140" y="2871470"/>
                </a:lnTo>
                <a:lnTo>
                  <a:pt x="87630" y="2871470"/>
                </a:lnTo>
                <a:lnTo>
                  <a:pt x="71120" y="2870200"/>
                </a:lnTo>
                <a:lnTo>
                  <a:pt x="53340" y="2870200"/>
                </a:lnTo>
                <a:lnTo>
                  <a:pt x="35560" y="2868930"/>
                </a:lnTo>
                <a:lnTo>
                  <a:pt x="17780" y="2868930"/>
                </a:lnTo>
                <a:lnTo>
                  <a:pt x="0" y="2868930"/>
                </a:lnTo>
                <a:lnTo>
                  <a:pt x="17780" y="2868930"/>
                </a:lnTo>
                <a:lnTo>
                  <a:pt x="35560" y="2868930"/>
                </a:lnTo>
                <a:lnTo>
                  <a:pt x="53340" y="2867660"/>
                </a:lnTo>
                <a:lnTo>
                  <a:pt x="69850" y="2867660"/>
                </a:lnTo>
                <a:lnTo>
                  <a:pt x="87630" y="2866390"/>
                </a:lnTo>
                <a:lnTo>
                  <a:pt x="104140" y="2866390"/>
                </a:lnTo>
                <a:lnTo>
                  <a:pt x="120650" y="2865120"/>
                </a:lnTo>
                <a:lnTo>
                  <a:pt x="137160" y="2863850"/>
                </a:lnTo>
                <a:lnTo>
                  <a:pt x="152400" y="2862580"/>
                </a:lnTo>
                <a:lnTo>
                  <a:pt x="168910" y="2861310"/>
                </a:lnTo>
                <a:lnTo>
                  <a:pt x="182880" y="2860040"/>
                </a:lnTo>
                <a:lnTo>
                  <a:pt x="198120" y="2857500"/>
                </a:lnTo>
                <a:lnTo>
                  <a:pt x="212090" y="2856230"/>
                </a:lnTo>
                <a:lnTo>
                  <a:pt x="226060" y="2854960"/>
                </a:lnTo>
                <a:lnTo>
                  <a:pt x="238760" y="2852420"/>
                </a:lnTo>
                <a:lnTo>
                  <a:pt x="250190" y="2849880"/>
                </a:lnTo>
                <a:lnTo>
                  <a:pt x="261620" y="2848610"/>
                </a:lnTo>
                <a:lnTo>
                  <a:pt x="273050" y="2846070"/>
                </a:lnTo>
                <a:lnTo>
                  <a:pt x="283210" y="2843530"/>
                </a:lnTo>
                <a:lnTo>
                  <a:pt x="292100" y="2840990"/>
                </a:lnTo>
                <a:lnTo>
                  <a:pt x="300990" y="2838450"/>
                </a:lnTo>
                <a:lnTo>
                  <a:pt x="308610" y="2835910"/>
                </a:lnTo>
                <a:lnTo>
                  <a:pt x="314960" y="2833370"/>
                </a:lnTo>
                <a:lnTo>
                  <a:pt x="321310" y="2830830"/>
                </a:lnTo>
                <a:lnTo>
                  <a:pt x="326390" y="2828290"/>
                </a:lnTo>
                <a:lnTo>
                  <a:pt x="330200" y="2824480"/>
                </a:lnTo>
                <a:lnTo>
                  <a:pt x="334010" y="2821940"/>
                </a:lnTo>
                <a:lnTo>
                  <a:pt x="336550" y="2819400"/>
                </a:lnTo>
                <a:lnTo>
                  <a:pt x="337820" y="2816860"/>
                </a:lnTo>
                <a:lnTo>
                  <a:pt x="339090" y="2813050"/>
                </a:lnTo>
                <a:lnTo>
                  <a:pt x="337820" y="55880"/>
                </a:lnTo>
                <a:lnTo>
                  <a:pt x="339090" y="53340"/>
                </a:lnTo>
                <a:lnTo>
                  <a:pt x="340360" y="50800"/>
                </a:lnTo>
                <a:lnTo>
                  <a:pt x="342900" y="46990"/>
                </a:lnTo>
                <a:lnTo>
                  <a:pt x="345440" y="44450"/>
                </a:lnTo>
                <a:lnTo>
                  <a:pt x="349250" y="41910"/>
                </a:lnTo>
                <a:lnTo>
                  <a:pt x="354330" y="39370"/>
                </a:lnTo>
                <a:lnTo>
                  <a:pt x="360680" y="35560"/>
                </a:lnTo>
                <a:lnTo>
                  <a:pt x="367030" y="33020"/>
                </a:lnTo>
                <a:lnTo>
                  <a:pt x="374650" y="30480"/>
                </a:lnTo>
                <a:lnTo>
                  <a:pt x="383540" y="27940"/>
                </a:lnTo>
                <a:lnTo>
                  <a:pt x="392430" y="25400"/>
                </a:lnTo>
                <a:lnTo>
                  <a:pt x="402590" y="22860"/>
                </a:lnTo>
                <a:lnTo>
                  <a:pt x="414020" y="21590"/>
                </a:lnTo>
                <a:lnTo>
                  <a:pt x="425450" y="19050"/>
                </a:lnTo>
                <a:lnTo>
                  <a:pt x="436880" y="16510"/>
                </a:lnTo>
                <a:lnTo>
                  <a:pt x="449580" y="15240"/>
                </a:lnTo>
                <a:lnTo>
                  <a:pt x="463550" y="12700"/>
                </a:lnTo>
                <a:lnTo>
                  <a:pt x="477520" y="11430"/>
                </a:lnTo>
                <a:lnTo>
                  <a:pt x="492760" y="8890"/>
                </a:lnTo>
                <a:lnTo>
                  <a:pt x="508000" y="7620"/>
                </a:lnTo>
                <a:lnTo>
                  <a:pt x="523240" y="6350"/>
                </a:lnTo>
                <a:lnTo>
                  <a:pt x="538480" y="5080"/>
                </a:lnTo>
                <a:lnTo>
                  <a:pt x="554990" y="3810"/>
                </a:lnTo>
                <a:lnTo>
                  <a:pt x="571500" y="2540"/>
                </a:lnTo>
                <a:lnTo>
                  <a:pt x="589280" y="2540"/>
                </a:lnTo>
                <a:lnTo>
                  <a:pt x="605790" y="1270"/>
                </a:lnTo>
                <a:lnTo>
                  <a:pt x="623570" y="1270"/>
                </a:lnTo>
                <a:lnTo>
                  <a:pt x="641350" y="0"/>
                </a:lnTo>
                <a:lnTo>
                  <a:pt x="659130" y="0"/>
                </a:lnTo>
                <a:lnTo>
                  <a:pt x="676910" y="0"/>
                </a:lnTo>
              </a:path>
              <a:path w="676910" h="5737859">
                <a:moveTo>
                  <a:pt x="0" y="0"/>
                </a:moveTo>
                <a:lnTo>
                  <a:pt x="0" y="0"/>
                </a:lnTo>
              </a:path>
              <a:path w="676910" h="5737859">
                <a:moveTo>
                  <a:pt x="676910" y="5737860"/>
                </a:moveTo>
                <a:lnTo>
                  <a:pt x="676910" y="573786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 name="object 8"/>
          <p:cNvSpPr/>
          <p:nvPr/>
        </p:nvSpPr>
        <p:spPr>
          <a:xfrm>
            <a:off x="2701925" y="1454150"/>
            <a:ext cx="342900" cy="1013460"/>
          </a:xfrm>
          <a:custGeom>
            <a:avLst/>
            <a:gdLst/>
            <a:ahLst/>
            <a:cxnLst/>
            <a:rect l="l" t="t" r="r" b="b"/>
            <a:pathLst>
              <a:path w="342900" h="1013460">
                <a:moveTo>
                  <a:pt x="342900" y="1013460"/>
                </a:moveTo>
                <a:lnTo>
                  <a:pt x="307340" y="1013460"/>
                </a:lnTo>
                <a:lnTo>
                  <a:pt x="298450" y="1012190"/>
                </a:lnTo>
                <a:lnTo>
                  <a:pt x="290830" y="1012190"/>
                </a:lnTo>
                <a:lnTo>
                  <a:pt x="281940" y="1012190"/>
                </a:lnTo>
                <a:lnTo>
                  <a:pt x="273050" y="1010920"/>
                </a:lnTo>
                <a:lnTo>
                  <a:pt x="265430" y="1010920"/>
                </a:lnTo>
                <a:lnTo>
                  <a:pt x="257810" y="1009650"/>
                </a:lnTo>
                <a:lnTo>
                  <a:pt x="250190" y="1009650"/>
                </a:lnTo>
                <a:lnTo>
                  <a:pt x="242570" y="1008380"/>
                </a:lnTo>
                <a:lnTo>
                  <a:pt x="234950" y="1007110"/>
                </a:lnTo>
                <a:lnTo>
                  <a:pt x="228600" y="1005840"/>
                </a:lnTo>
                <a:lnTo>
                  <a:pt x="222250" y="1005840"/>
                </a:lnTo>
                <a:lnTo>
                  <a:pt x="215900" y="1004570"/>
                </a:lnTo>
                <a:lnTo>
                  <a:pt x="209550" y="1003300"/>
                </a:lnTo>
                <a:lnTo>
                  <a:pt x="204470" y="1002030"/>
                </a:lnTo>
                <a:lnTo>
                  <a:pt x="199390" y="1000760"/>
                </a:lnTo>
                <a:lnTo>
                  <a:pt x="194310" y="999490"/>
                </a:lnTo>
                <a:lnTo>
                  <a:pt x="190500" y="998220"/>
                </a:lnTo>
                <a:lnTo>
                  <a:pt x="186690" y="996950"/>
                </a:lnTo>
                <a:lnTo>
                  <a:pt x="182880" y="995680"/>
                </a:lnTo>
                <a:lnTo>
                  <a:pt x="180340" y="994410"/>
                </a:lnTo>
                <a:lnTo>
                  <a:pt x="177800" y="993140"/>
                </a:lnTo>
                <a:lnTo>
                  <a:pt x="175260" y="990600"/>
                </a:lnTo>
                <a:lnTo>
                  <a:pt x="173990" y="989330"/>
                </a:lnTo>
                <a:lnTo>
                  <a:pt x="172720" y="988060"/>
                </a:lnTo>
                <a:lnTo>
                  <a:pt x="171450" y="986790"/>
                </a:lnTo>
                <a:lnTo>
                  <a:pt x="171450" y="985520"/>
                </a:lnTo>
                <a:lnTo>
                  <a:pt x="171450" y="534670"/>
                </a:lnTo>
                <a:lnTo>
                  <a:pt x="170180" y="534670"/>
                </a:lnTo>
                <a:lnTo>
                  <a:pt x="170180" y="533400"/>
                </a:lnTo>
                <a:lnTo>
                  <a:pt x="170180" y="532130"/>
                </a:lnTo>
                <a:lnTo>
                  <a:pt x="168910" y="530860"/>
                </a:lnTo>
                <a:lnTo>
                  <a:pt x="166370" y="529590"/>
                </a:lnTo>
                <a:lnTo>
                  <a:pt x="165100" y="527050"/>
                </a:lnTo>
                <a:lnTo>
                  <a:pt x="162560" y="525780"/>
                </a:lnTo>
                <a:lnTo>
                  <a:pt x="158750" y="524510"/>
                </a:lnTo>
                <a:lnTo>
                  <a:pt x="156210" y="523240"/>
                </a:lnTo>
                <a:lnTo>
                  <a:pt x="152400" y="521970"/>
                </a:lnTo>
                <a:lnTo>
                  <a:pt x="147320" y="520700"/>
                </a:lnTo>
                <a:lnTo>
                  <a:pt x="143510" y="519430"/>
                </a:lnTo>
                <a:lnTo>
                  <a:pt x="138430" y="518160"/>
                </a:lnTo>
                <a:lnTo>
                  <a:pt x="132080" y="516890"/>
                </a:lnTo>
                <a:lnTo>
                  <a:pt x="127000" y="515620"/>
                </a:lnTo>
                <a:lnTo>
                  <a:pt x="120650" y="514350"/>
                </a:lnTo>
                <a:lnTo>
                  <a:pt x="114300" y="514350"/>
                </a:lnTo>
                <a:lnTo>
                  <a:pt x="106680" y="513080"/>
                </a:lnTo>
                <a:lnTo>
                  <a:pt x="100330" y="511810"/>
                </a:lnTo>
                <a:lnTo>
                  <a:pt x="92710" y="510540"/>
                </a:lnTo>
                <a:lnTo>
                  <a:pt x="85090" y="510540"/>
                </a:lnTo>
                <a:lnTo>
                  <a:pt x="77470" y="509270"/>
                </a:lnTo>
                <a:lnTo>
                  <a:pt x="68580" y="509270"/>
                </a:lnTo>
                <a:lnTo>
                  <a:pt x="60960" y="508000"/>
                </a:lnTo>
                <a:lnTo>
                  <a:pt x="52070" y="508000"/>
                </a:lnTo>
                <a:lnTo>
                  <a:pt x="44450" y="508000"/>
                </a:lnTo>
                <a:lnTo>
                  <a:pt x="35560" y="506730"/>
                </a:lnTo>
                <a:lnTo>
                  <a:pt x="26670" y="506730"/>
                </a:lnTo>
                <a:lnTo>
                  <a:pt x="17780" y="506730"/>
                </a:lnTo>
                <a:lnTo>
                  <a:pt x="8890" y="506730"/>
                </a:lnTo>
                <a:lnTo>
                  <a:pt x="0" y="506730"/>
                </a:lnTo>
                <a:lnTo>
                  <a:pt x="8890" y="506730"/>
                </a:lnTo>
                <a:lnTo>
                  <a:pt x="17780" y="506730"/>
                </a:lnTo>
                <a:lnTo>
                  <a:pt x="26670" y="505460"/>
                </a:lnTo>
                <a:lnTo>
                  <a:pt x="35560" y="505460"/>
                </a:lnTo>
                <a:lnTo>
                  <a:pt x="44450" y="505460"/>
                </a:lnTo>
                <a:lnTo>
                  <a:pt x="52070" y="505460"/>
                </a:lnTo>
                <a:lnTo>
                  <a:pt x="60960" y="504190"/>
                </a:lnTo>
                <a:lnTo>
                  <a:pt x="69850" y="504190"/>
                </a:lnTo>
                <a:lnTo>
                  <a:pt x="77470" y="502920"/>
                </a:lnTo>
                <a:lnTo>
                  <a:pt x="85090" y="502920"/>
                </a:lnTo>
                <a:lnTo>
                  <a:pt x="92710" y="501650"/>
                </a:lnTo>
                <a:lnTo>
                  <a:pt x="100330" y="500380"/>
                </a:lnTo>
                <a:lnTo>
                  <a:pt x="107950" y="500380"/>
                </a:lnTo>
                <a:lnTo>
                  <a:pt x="114300" y="499110"/>
                </a:lnTo>
                <a:lnTo>
                  <a:pt x="120650" y="497840"/>
                </a:lnTo>
                <a:lnTo>
                  <a:pt x="127000" y="496570"/>
                </a:lnTo>
                <a:lnTo>
                  <a:pt x="133350" y="495300"/>
                </a:lnTo>
                <a:lnTo>
                  <a:pt x="138430" y="494030"/>
                </a:lnTo>
                <a:lnTo>
                  <a:pt x="143510" y="494030"/>
                </a:lnTo>
                <a:lnTo>
                  <a:pt x="148590" y="491490"/>
                </a:lnTo>
                <a:lnTo>
                  <a:pt x="152400" y="490220"/>
                </a:lnTo>
                <a:lnTo>
                  <a:pt x="156210" y="488950"/>
                </a:lnTo>
                <a:lnTo>
                  <a:pt x="160020" y="487680"/>
                </a:lnTo>
                <a:lnTo>
                  <a:pt x="162560" y="486410"/>
                </a:lnTo>
                <a:lnTo>
                  <a:pt x="165100" y="485140"/>
                </a:lnTo>
                <a:lnTo>
                  <a:pt x="167640" y="483870"/>
                </a:lnTo>
                <a:lnTo>
                  <a:pt x="168910" y="482600"/>
                </a:lnTo>
                <a:lnTo>
                  <a:pt x="170180" y="481330"/>
                </a:lnTo>
                <a:lnTo>
                  <a:pt x="171450" y="478790"/>
                </a:lnTo>
                <a:lnTo>
                  <a:pt x="171450" y="477520"/>
                </a:lnTo>
                <a:lnTo>
                  <a:pt x="171450" y="27940"/>
                </a:lnTo>
                <a:lnTo>
                  <a:pt x="171450" y="26670"/>
                </a:lnTo>
                <a:lnTo>
                  <a:pt x="171450" y="25400"/>
                </a:lnTo>
                <a:lnTo>
                  <a:pt x="172720" y="24130"/>
                </a:lnTo>
                <a:lnTo>
                  <a:pt x="175260" y="22860"/>
                </a:lnTo>
                <a:lnTo>
                  <a:pt x="176530" y="20320"/>
                </a:lnTo>
                <a:lnTo>
                  <a:pt x="179070" y="19050"/>
                </a:lnTo>
                <a:lnTo>
                  <a:pt x="182880" y="17780"/>
                </a:lnTo>
                <a:lnTo>
                  <a:pt x="185420" y="16510"/>
                </a:lnTo>
                <a:lnTo>
                  <a:pt x="189230" y="15240"/>
                </a:lnTo>
                <a:lnTo>
                  <a:pt x="214630" y="8890"/>
                </a:lnTo>
                <a:lnTo>
                  <a:pt x="220980" y="7620"/>
                </a:lnTo>
                <a:lnTo>
                  <a:pt x="227330" y="7620"/>
                </a:lnTo>
                <a:lnTo>
                  <a:pt x="234950" y="6350"/>
                </a:lnTo>
                <a:lnTo>
                  <a:pt x="241300" y="5080"/>
                </a:lnTo>
                <a:lnTo>
                  <a:pt x="248920" y="3810"/>
                </a:lnTo>
                <a:lnTo>
                  <a:pt x="256540" y="3810"/>
                </a:lnTo>
                <a:lnTo>
                  <a:pt x="264160" y="2540"/>
                </a:lnTo>
                <a:lnTo>
                  <a:pt x="273050" y="2540"/>
                </a:lnTo>
                <a:lnTo>
                  <a:pt x="280670" y="1270"/>
                </a:lnTo>
                <a:lnTo>
                  <a:pt x="289560" y="1270"/>
                </a:lnTo>
                <a:lnTo>
                  <a:pt x="298450" y="1270"/>
                </a:lnTo>
                <a:lnTo>
                  <a:pt x="307340" y="0"/>
                </a:lnTo>
                <a:lnTo>
                  <a:pt x="316230" y="0"/>
                </a:lnTo>
                <a:lnTo>
                  <a:pt x="325120" y="0"/>
                </a:lnTo>
                <a:lnTo>
                  <a:pt x="334010" y="0"/>
                </a:lnTo>
                <a:lnTo>
                  <a:pt x="342900" y="0"/>
                </a:lnTo>
              </a:path>
              <a:path w="342900" h="1013460">
                <a:moveTo>
                  <a:pt x="0" y="0"/>
                </a:moveTo>
                <a:lnTo>
                  <a:pt x="0" y="0"/>
                </a:lnTo>
              </a:path>
              <a:path w="342900" h="1013460">
                <a:moveTo>
                  <a:pt x="342900" y="1013460"/>
                </a:moveTo>
                <a:lnTo>
                  <a:pt x="342900" y="101346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 name="object 10"/>
          <p:cNvSpPr/>
          <p:nvPr/>
        </p:nvSpPr>
        <p:spPr>
          <a:xfrm>
            <a:off x="2233294" y="5113020"/>
            <a:ext cx="238760" cy="781050"/>
          </a:xfrm>
          <a:custGeom>
            <a:avLst/>
            <a:gdLst/>
            <a:ahLst/>
            <a:cxnLst/>
            <a:rect l="l" t="t" r="r" b="b"/>
            <a:pathLst>
              <a:path w="238760" h="781050">
                <a:moveTo>
                  <a:pt x="238760" y="781050"/>
                </a:moveTo>
                <a:lnTo>
                  <a:pt x="203200" y="781050"/>
                </a:lnTo>
                <a:lnTo>
                  <a:pt x="200660" y="779780"/>
                </a:lnTo>
                <a:lnTo>
                  <a:pt x="186690" y="779780"/>
                </a:lnTo>
                <a:lnTo>
                  <a:pt x="184150" y="778510"/>
                </a:lnTo>
                <a:lnTo>
                  <a:pt x="181610" y="778510"/>
                </a:lnTo>
                <a:lnTo>
                  <a:pt x="179070" y="778510"/>
                </a:lnTo>
                <a:lnTo>
                  <a:pt x="176530" y="778510"/>
                </a:lnTo>
                <a:lnTo>
                  <a:pt x="173990" y="778510"/>
                </a:lnTo>
                <a:lnTo>
                  <a:pt x="171450" y="777240"/>
                </a:lnTo>
                <a:lnTo>
                  <a:pt x="168910" y="777240"/>
                </a:lnTo>
                <a:lnTo>
                  <a:pt x="166370" y="777240"/>
                </a:lnTo>
                <a:lnTo>
                  <a:pt x="163830" y="777240"/>
                </a:lnTo>
                <a:lnTo>
                  <a:pt x="161290" y="777240"/>
                </a:lnTo>
                <a:lnTo>
                  <a:pt x="158750" y="775970"/>
                </a:lnTo>
                <a:lnTo>
                  <a:pt x="156210" y="775970"/>
                </a:lnTo>
                <a:lnTo>
                  <a:pt x="154940" y="775970"/>
                </a:lnTo>
                <a:lnTo>
                  <a:pt x="152400" y="774700"/>
                </a:lnTo>
                <a:lnTo>
                  <a:pt x="151130" y="774700"/>
                </a:lnTo>
                <a:lnTo>
                  <a:pt x="148590" y="774700"/>
                </a:lnTo>
                <a:lnTo>
                  <a:pt x="146050" y="774700"/>
                </a:lnTo>
                <a:lnTo>
                  <a:pt x="144780" y="773430"/>
                </a:lnTo>
                <a:lnTo>
                  <a:pt x="142240" y="773430"/>
                </a:lnTo>
                <a:lnTo>
                  <a:pt x="140970" y="773430"/>
                </a:lnTo>
                <a:lnTo>
                  <a:pt x="139700" y="772160"/>
                </a:lnTo>
                <a:lnTo>
                  <a:pt x="137160" y="772160"/>
                </a:lnTo>
                <a:lnTo>
                  <a:pt x="135890" y="772160"/>
                </a:lnTo>
                <a:lnTo>
                  <a:pt x="134620" y="770890"/>
                </a:lnTo>
                <a:lnTo>
                  <a:pt x="133350" y="770890"/>
                </a:lnTo>
                <a:lnTo>
                  <a:pt x="132080" y="770890"/>
                </a:lnTo>
                <a:lnTo>
                  <a:pt x="130810" y="769620"/>
                </a:lnTo>
                <a:lnTo>
                  <a:pt x="129540" y="769620"/>
                </a:lnTo>
                <a:lnTo>
                  <a:pt x="128270" y="768350"/>
                </a:lnTo>
                <a:lnTo>
                  <a:pt x="127000" y="768350"/>
                </a:lnTo>
                <a:lnTo>
                  <a:pt x="125730" y="768350"/>
                </a:lnTo>
                <a:lnTo>
                  <a:pt x="125730" y="767080"/>
                </a:lnTo>
                <a:lnTo>
                  <a:pt x="124460" y="767080"/>
                </a:lnTo>
                <a:lnTo>
                  <a:pt x="123190" y="767080"/>
                </a:lnTo>
                <a:lnTo>
                  <a:pt x="123190" y="765810"/>
                </a:lnTo>
                <a:lnTo>
                  <a:pt x="121920" y="765810"/>
                </a:lnTo>
                <a:lnTo>
                  <a:pt x="121920" y="764540"/>
                </a:lnTo>
                <a:lnTo>
                  <a:pt x="120650" y="764540"/>
                </a:lnTo>
                <a:lnTo>
                  <a:pt x="120650" y="763270"/>
                </a:lnTo>
                <a:lnTo>
                  <a:pt x="119380" y="763270"/>
                </a:lnTo>
                <a:lnTo>
                  <a:pt x="119380" y="762000"/>
                </a:lnTo>
                <a:lnTo>
                  <a:pt x="119380" y="410210"/>
                </a:lnTo>
                <a:lnTo>
                  <a:pt x="119380" y="407670"/>
                </a:lnTo>
                <a:lnTo>
                  <a:pt x="118110" y="407670"/>
                </a:lnTo>
                <a:lnTo>
                  <a:pt x="116840" y="406400"/>
                </a:lnTo>
                <a:lnTo>
                  <a:pt x="115570" y="405130"/>
                </a:lnTo>
                <a:lnTo>
                  <a:pt x="114300" y="405130"/>
                </a:lnTo>
                <a:lnTo>
                  <a:pt x="113030" y="403860"/>
                </a:lnTo>
                <a:lnTo>
                  <a:pt x="111760" y="403860"/>
                </a:lnTo>
                <a:lnTo>
                  <a:pt x="110490" y="402590"/>
                </a:lnTo>
                <a:lnTo>
                  <a:pt x="109220" y="402590"/>
                </a:lnTo>
                <a:lnTo>
                  <a:pt x="107950" y="401320"/>
                </a:lnTo>
                <a:lnTo>
                  <a:pt x="106680" y="401320"/>
                </a:lnTo>
                <a:lnTo>
                  <a:pt x="105410" y="401320"/>
                </a:lnTo>
                <a:lnTo>
                  <a:pt x="102870" y="400050"/>
                </a:lnTo>
                <a:lnTo>
                  <a:pt x="101600" y="400050"/>
                </a:lnTo>
                <a:lnTo>
                  <a:pt x="100330" y="400050"/>
                </a:lnTo>
                <a:lnTo>
                  <a:pt x="99060" y="398780"/>
                </a:lnTo>
                <a:lnTo>
                  <a:pt x="96520" y="398780"/>
                </a:lnTo>
                <a:lnTo>
                  <a:pt x="95250" y="398780"/>
                </a:lnTo>
                <a:lnTo>
                  <a:pt x="92710" y="397510"/>
                </a:lnTo>
                <a:lnTo>
                  <a:pt x="91440" y="397510"/>
                </a:lnTo>
                <a:lnTo>
                  <a:pt x="88900" y="397510"/>
                </a:lnTo>
                <a:lnTo>
                  <a:pt x="87630" y="397510"/>
                </a:lnTo>
                <a:lnTo>
                  <a:pt x="85090" y="396240"/>
                </a:lnTo>
                <a:lnTo>
                  <a:pt x="82550" y="396240"/>
                </a:lnTo>
                <a:lnTo>
                  <a:pt x="80010" y="396240"/>
                </a:lnTo>
                <a:lnTo>
                  <a:pt x="78740" y="396240"/>
                </a:lnTo>
                <a:lnTo>
                  <a:pt x="76200" y="394970"/>
                </a:lnTo>
                <a:lnTo>
                  <a:pt x="73660" y="394970"/>
                </a:lnTo>
                <a:lnTo>
                  <a:pt x="71120" y="394970"/>
                </a:lnTo>
                <a:lnTo>
                  <a:pt x="68580" y="394970"/>
                </a:lnTo>
                <a:lnTo>
                  <a:pt x="66040" y="393700"/>
                </a:lnTo>
                <a:lnTo>
                  <a:pt x="63500" y="393700"/>
                </a:lnTo>
                <a:lnTo>
                  <a:pt x="60960" y="393700"/>
                </a:lnTo>
                <a:lnTo>
                  <a:pt x="58420" y="393700"/>
                </a:lnTo>
                <a:lnTo>
                  <a:pt x="55880" y="393700"/>
                </a:lnTo>
                <a:lnTo>
                  <a:pt x="53340" y="392430"/>
                </a:lnTo>
                <a:lnTo>
                  <a:pt x="39370" y="392430"/>
                </a:lnTo>
                <a:lnTo>
                  <a:pt x="36830" y="391160"/>
                </a:lnTo>
                <a:lnTo>
                  <a:pt x="1270" y="391160"/>
                </a:lnTo>
                <a:lnTo>
                  <a:pt x="1270" y="391160"/>
                </a:lnTo>
                <a:lnTo>
                  <a:pt x="21590" y="391160"/>
                </a:lnTo>
                <a:lnTo>
                  <a:pt x="25400" y="389890"/>
                </a:lnTo>
                <a:lnTo>
                  <a:pt x="45720" y="389890"/>
                </a:lnTo>
                <a:lnTo>
                  <a:pt x="48260" y="388620"/>
                </a:lnTo>
                <a:lnTo>
                  <a:pt x="60960" y="388620"/>
                </a:lnTo>
                <a:lnTo>
                  <a:pt x="63500" y="387350"/>
                </a:lnTo>
                <a:lnTo>
                  <a:pt x="66040" y="387350"/>
                </a:lnTo>
                <a:lnTo>
                  <a:pt x="68580" y="387350"/>
                </a:lnTo>
                <a:lnTo>
                  <a:pt x="71120" y="387350"/>
                </a:lnTo>
                <a:lnTo>
                  <a:pt x="73660" y="387350"/>
                </a:lnTo>
                <a:lnTo>
                  <a:pt x="76200" y="386080"/>
                </a:lnTo>
                <a:lnTo>
                  <a:pt x="78740" y="386080"/>
                </a:lnTo>
                <a:lnTo>
                  <a:pt x="81280" y="386080"/>
                </a:lnTo>
                <a:lnTo>
                  <a:pt x="83820" y="384810"/>
                </a:lnTo>
                <a:lnTo>
                  <a:pt x="85090" y="384810"/>
                </a:lnTo>
                <a:lnTo>
                  <a:pt x="87630" y="384810"/>
                </a:lnTo>
                <a:lnTo>
                  <a:pt x="88900" y="384810"/>
                </a:lnTo>
                <a:lnTo>
                  <a:pt x="91440" y="383540"/>
                </a:lnTo>
                <a:lnTo>
                  <a:pt x="93980" y="383540"/>
                </a:lnTo>
                <a:lnTo>
                  <a:pt x="95250" y="383540"/>
                </a:lnTo>
                <a:lnTo>
                  <a:pt x="97790" y="382270"/>
                </a:lnTo>
                <a:lnTo>
                  <a:pt x="99060" y="382270"/>
                </a:lnTo>
                <a:lnTo>
                  <a:pt x="100330" y="382270"/>
                </a:lnTo>
                <a:lnTo>
                  <a:pt x="102870" y="381000"/>
                </a:lnTo>
                <a:lnTo>
                  <a:pt x="104140" y="381000"/>
                </a:lnTo>
                <a:lnTo>
                  <a:pt x="105410" y="381000"/>
                </a:lnTo>
                <a:lnTo>
                  <a:pt x="106680" y="379730"/>
                </a:lnTo>
                <a:lnTo>
                  <a:pt x="107950" y="379730"/>
                </a:lnTo>
                <a:lnTo>
                  <a:pt x="109220" y="379730"/>
                </a:lnTo>
                <a:lnTo>
                  <a:pt x="110490" y="378460"/>
                </a:lnTo>
                <a:lnTo>
                  <a:pt x="111760" y="378460"/>
                </a:lnTo>
                <a:lnTo>
                  <a:pt x="113030" y="378460"/>
                </a:lnTo>
                <a:lnTo>
                  <a:pt x="114300" y="377190"/>
                </a:lnTo>
                <a:lnTo>
                  <a:pt x="115570" y="377190"/>
                </a:lnTo>
                <a:lnTo>
                  <a:pt x="116840" y="375920"/>
                </a:lnTo>
                <a:lnTo>
                  <a:pt x="118110" y="374650"/>
                </a:lnTo>
                <a:lnTo>
                  <a:pt x="119380" y="374650"/>
                </a:lnTo>
                <a:lnTo>
                  <a:pt x="119380" y="373380"/>
                </a:lnTo>
                <a:lnTo>
                  <a:pt x="119380" y="372110"/>
                </a:lnTo>
                <a:lnTo>
                  <a:pt x="120650" y="372110"/>
                </a:lnTo>
                <a:lnTo>
                  <a:pt x="120650" y="370840"/>
                </a:lnTo>
                <a:lnTo>
                  <a:pt x="119380" y="20320"/>
                </a:lnTo>
                <a:lnTo>
                  <a:pt x="119380" y="19050"/>
                </a:lnTo>
                <a:lnTo>
                  <a:pt x="120650" y="19050"/>
                </a:lnTo>
                <a:lnTo>
                  <a:pt x="120650" y="17780"/>
                </a:lnTo>
                <a:lnTo>
                  <a:pt x="120650" y="16510"/>
                </a:lnTo>
                <a:lnTo>
                  <a:pt x="121920" y="16510"/>
                </a:lnTo>
                <a:lnTo>
                  <a:pt x="123190" y="15240"/>
                </a:lnTo>
                <a:lnTo>
                  <a:pt x="124460" y="13970"/>
                </a:lnTo>
                <a:lnTo>
                  <a:pt x="125730" y="13970"/>
                </a:lnTo>
                <a:lnTo>
                  <a:pt x="127000" y="12700"/>
                </a:lnTo>
                <a:lnTo>
                  <a:pt x="128270" y="12700"/>
                </a:lnTo>
                <a:lnTo>
                  <a:pt x="129540" y="12700"/>
                </a:lnTo>
                <a:lnTo>
                  <a:pt x="130810" y="11430"/>
                </a:lnTo>
                <a:lnTo>
                  <a:pt x="132080" y="11430"/>
                </a:lnTo>
                <a:lnTo>
                  <a:pt x="133350" y="11430"/>
                </a:lnTo>
                <a:lnTo>
                  <a:pt x="134620" y="10160"/>
                </a:lnTo>
                <a:lnTo>
                  <a:pt x="135890" y="10160"/>
                </a:lnTo>
                <a:lnTo>
                  <a:pt x="137160" y="10160"/>
                </a:lnTo>
                <a:lnTo>
                  <a:pt x="139700" y="8890"/>
                </a:lnTo>
                <a:lnTo>
                  <a:pt x="140970" y="8890"/>
                </a:lnTo>
                <a:lnTo>
                  <a:pt x="142240" y="8890"/>
                </a:lnTo>
                <a:lnTo>
                  <a:pt x="144780" y="7620"/>
                </a:lnTo>
                <a:lnTo>
                  <a:pt x="146050" y="7620"/>
                </a:lnTo>
                <a:lnTo>
                  <a:pt x="148590" y="7620"/>
                </a:lnTo>
                <a:lnTo>
                  <a:pt x="151130" y="6350"/>
                </a:lnTo>
                <a:lnTo>
                  <a:pt x="152400" y="6350"/>
                </a:lnTo>
                <a:lnTo>
                  <a:pt x="154940" y="6350"/>
                </a:lnTo>
                <a:lnTo>
                  <a:pt x="156210" y="6350"/>
                </a:lnTo>
                <a:lnTo>
                  <a:pt x="158750" y="5080"/>
                </a:lnTo>
                <a:lnTo>
                  <a:pt x="161290" y="5080"/>
                </a:lnTo>
                <a:lnTo>
                  <a:pt x="163830" y="5080"/>
                </a:lnTo>
                <a:lnTo>
                  <a:pt x="166370" y="3810"/>
                </a:lnTo>
                <a:lnTo>
                  <a:pt x="168910" y="3810"/>
                </a:lnTo>
                <a:lnTo>
                  <a:pt x="171450" y="3810"/>
                </a:lnTo>
                <a:lnTo>
                  <a:pt x="173990" y="3810"/>
                </a:lnTo>
                <a:lnTo>
                  <a:pt x="176530" y="3810"/>
                </a:lnTo>
                <a:lnTo>
                  <a:pt x="179070" y="2540"/>
                </a:lnTo>
                <a:lnTo>
                  <a:pt x="191770" y="2540"/>
                </a:lnTo>
                <a:lnTo>
                  <a:pt x="194310" y="1270"/>
                </a:lnTo>
                <a:lnTo>
                  <a:pt x="214630" y="1270"/>
                </a:lnTo>
                <a:lnTo>
                  <a:pt x="218440" y="0"/>
                </a:lnTo>
                <a:lnTo>
                  <a:pt x="236220" y="0"/>
                </a:lnTo>
                <a:lnTo>
                  <a:pt x="238760" y="0"/>
                </a:lnTo>
              </a:path>
              <a:path w="238760" h="781050">
                <a:moveTo>
                  <a:pt x="0" y="0"/>
                </a:moveTo>
                <a:lnTo>
                  <a:pt x="0" y="0"/>
                </a:lnTo>
              </a:path>
              <a:path w="238760" h="781050">
                <a:moveTo>
                  <a:pt x="238760" y="781050"/>
                </a:moveTo>
                <a:lnTo>
                  <a:pt x="238760" y="78105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 name="object 12"/>
          <p:cNvSpPr/>
          <p:nvPr/>
        </p:nvSpPr>
        <p:spPr>
          <a:xfrm>
            <a:off x="2600325" y="6195061"/>
            <a:ext cx="228600" cy="1189990"/>
          </a:xfrm>
          <a:custGeom>
            <a:avLst/>
            <a:gdLst/>
            <a:ahLst/>
            <a:cxnLst/>
            <a:rect l="l" t="t" r="r" b="b"/>
            <a:pathLst>
              <a:path w="228600" h="1189990">
                <a:moveTo>
                  <a:pt x="228600" y="1189990"/>
                </a:moveTo>
                <a:lnTo>
                  <a:pt x="208280" y="1189990"/>
                </a:lnTo>
                <a:lnTo>
                  <a:pt x="205740" y="1188720"/>
                </a:lnTo>
                <a:lnTo>
                  <a:pt x="184150" y="1188720"/>
                </a:lnTo>
                <a:lnTo>
                  <a:pt x="181610" y="1187450"/>
                </a:lnTo>
                <a:lnTo>
                  <a:pt x="179070" y="1187450"/>
                </a:lnTo>
                <a:lnTo>
                  <a:pt x="176530" y="1187450"/>
                </a:lnTo>
                <a:lnTo>
                  <a:pt x="173990" y="1187450"/>
                </a:lnTo>
                <a:lnTo>
                  <a:pt x="171450" y="1187450"/>
                </a:lnTo>
                <a:lnTo>
                  <a:pt x="168910" y="1186180"/>
                </a:lnTo>
                <a:lnTo>
                  <a:pt x="166370" y="1186180"/>
                </a:lnTo>
                <a:lnTo>
                  <a:pt x="163830" y="1186180"/>
                </a:lnTo>
                <a:lnTo>
                  <a:pt x="161290" y="1186180"/>
                </a:lnTo>
                <a:lnTo>
                  <a:pt x="158750" y="1186180"/>
                </a:lnTo>
                <a:lnTo>
                  <a:pt x="156210" y="1184910"/>
                </a:lnTo>
                <a:lnTo>
                  <a:pt x="154940" y="1184910"/>
                </a:lnTo>
                <a:lnTo>
                  <a:pt x="152400" y="1184910"/>
                </a:lnTo>
                <a:lnTo>
                  <a:pt x="149860" y="1184910"/>
                </a:lnTo>
                <a:lnTo>
                  <a:pt x="148590" y="1183640"/>
                </a:lnTo>
                <a:lnTo>
                  <a:pt x="146050" y="1183640"/>
                </a:lnTo>
                <a:lnTo>
                  <a:pt x="143510" y="1183640"/>
                </a:lnTo>
                <a:lnTo>
                  <a:pt x="142240" y="1183640"/>
                </a:lnTo>
                <a:lnTo>
                  <a:pt x="139700" y="1182370"/>
                </a:lnTo>
                <a:lnTo>
                  <a:pt x="138430" y="1182370"/>
                </a:lnTo>
                <a:lnTo>
                  <a:pt x="137160" y="1182370"/>
                </a:lnTo>
                <a:lnTo>
                  <a:pt x="134620" y="1181100"/>
                </a:lnTo>
                <a:lnTo>
                  <a:pt x="133350" y="1181100"/>
                </a:lnTo>
                <a:lnTo>
                  <a:pt x="132080" y="1181100"/>
                </a:lnTo>
                <a:lnTo>
                  <a:pt x="130810" y="1179830"/>
                </a:lnTo>
                <a:lnTo>
                  <a:pt x="129540" y="1179830"/>
                </a:lnTo>
                <a:lnTo>
                  <a:pt x="127000" y="1179830"/>
                </a:lnTo>
                <a:lnTo>
                  <a:pt x="125730" y="1178560"/>
                </a:lnTo>
                <a:lnTo>
                  <a:pt x="124460" y="1178560"/>
                </a:lnTo>
                <a:lnTo>
                  <a:pt x="123190" y="1177290"/>
                </a:lnTo>
                <a:lnTo>
                  <a:pt x="121920" y="1177290"/>
                </a:lnTo>
                <a:lnTo>
                  <a:pt x="120650" y="1177290"/>
                </a:lnTo>
                <a:lnTo>
                  <a:pt x="119380" y="1176020"/>
                </a:lnTo>
                <a:lnTo>
                  <a:pt x="118110" y="1176020"/>
                </a:lnTo>
                <a:lnTo>
                  <a:pt x="118110" y="1174750"/>
                </a:lnTo>
                <a:lnTo>
                  <a:pt x="116840" y="1174750"/>
                </a:lnTo>
                <a:lnTo>
                  <a:pt x="116840" y="1173480"/>
                </a:lnTo>
                <a:lnTo>
                  <a:pt x="115570" y="1173480"/>
                </a:lnTo>
                <a:lnTo>
                  <a:pt x="115570" y="1172210"/>
                </a:lnTo>
                <a:lnTo>
                  <a:pt x="114300" y="1172210"/>
                </a:lnTo>
                <a:lnTo>
                  <a:pt x="114300" y="1170940"/>
                </a:lnTo>
                <a:lnTo>
                  <a:pt x="114300" y="613410"/>
                </a:lnTo>
                <a:lnTo>
                  <a:pt x="113030" y="613410"/>
                </a:lnTo>
                <a:lnTo>
                  <a:pt x="113030" y="612140"/>
                </a:lnTo>
                <a:lnTo>
                  <a:pt x="113030" y="610870"/>
                </a:lnTo>
                <a:lnTo>
                  <a:pt x="111760" y="610870"/>
                </a:lnTo>
                <a:lnTo>
                  <a:pt x="110490" y="609600"/>
                </a:lnTo>
                <a:lnTo>
                  <a:pt x="109220" y="609600"/>
                </a:lnTo>
                <a:lnTo>
                  <a:pt x="109220" y="608330"/>
                </a:lnTo>
                <a:lnTo>
                  <a:pt x="107950" y="608330"/>
                </a:lnTo>
                <a:lnTo>
                  <a:pt x="106680" y="607060"/>
                </a:lnTo>
                <a:lnTo>
                  <a:pt x="105410" y="607060"/>
                </a:lnTo>
                <a:lnTo>
                  <a:pt x="104140" y="605790"/>
                </a:lnTo>
                <a:lnTo>
                  <a:pt x="102870" y="605790"/>
                </a:lnTo>
                <a:lnTo>
                  <a:pt x="101600" y="605790"/>
                </a:lnTo>
                <a:lnTo>
                  <a:pt x="100330" y="604520"/>
                </a:lnTo>
                <a:lnTo>
                  <a:pt x="99060" y="604520"/>
                </a:lnTo>
                <a:lnTo>
                  <a:pt x="97790" y="604520"/>
                </a:lnTo>
                <a:lnTo>
                  <a:pt x="96520" y="603250"/>
                </a:lnTo>
                <a:lnTo>
                  <a:pt x="93980" y="603250"/>
                </a:lnTo>
                <a:lnTo>
                  <a:pt x="92710" y="603250"/>
                </a:lnTo>
                <a:lnTo>
                  <a:pt x="91440" y="601980"/>
                </a:lnTo>
                <a:lnTo>
                  <a:pt x="90170" y="601980"/>
                </a:lnTo>
                <a:lnTo>
                  <a:pt x="87630" y="601980"/>
                </a:lnTo>
                <a:lnTo>
                  <a:pt x="86360" y="601980"/>
                </a:lnTo>
                <a:lnTo>
                  <a:pt x="83820" y="600710"/>
                </a:lnTo>
                <a:lnTo>
                  <a:pt x="82550" y="600710"/>
                </a:lnTo>
                <a:lnTo>
                  <a:pt x="80010" y="600710"/>
                </a:lnTo>
                <a:lnTo>
                  <a:pt x="77470" y="599440"/>
                </a:lnTo>
                <a:lnTo>
                  <a:pt x="76200" y="599440"/>
                </a:lnTo>
                <a:lnTo>
                  <a:pt x="73660" y="599440"/>
                </a:lnTo>
                <a:lnTo>
                  <a:pt x="71120" y="599440"/>
                </a:lnTo>
                <a:lnTo>
                  <a:pt x="69850" y="598170"/>
                </a:lnTo>
                <a:lnTo>
                  <a:pt x="67310" y="598170"/>
                </a:lnTo>
                <a:lnTo>
                  <a:pt x="64770" y="598170"/>
                </a:lnTo>
                <a:lnTo>
                  <a:pt x="62230" y="598170"/>
                </a:lnTo>
                <a:lnTo>
                  <a:pt x="59690" y="598170"/>
                </a:lnTo>
                <a:lnTo>
                  <a:pt x="57150" y="596900"/>
                </a:lnTo>
                <a:lnTo>
                  <a:pt x="54610" y="596900"/>
                </a:lnTo>
                <a:lnTo>
                  <a:pt x="52070" y="596900"/>
                </a:lnTo>
                <a:lnTo>
                  <a:pt x="49530" y="596900"/>
                </a:lnTo>
                <a:lnTo>
                  <a:pt x="46990" y="596900"/>
                </a:lnTo>
                <a:lnTo>
                  <a:pt x="44450" y="595630"/>
                </a:lnTo>
                <a:lnTo>
                  <a:pt x="22860" y="595630"/>
                </a:lnTo>
                <a:lnTo>
                  <a:pt x="20320" y="594360"/>
                </a:lnTo>
                <a:lnTo>
                  <a:pt x="0" y="594360"/>
                </a:lnTo>
                <a:lnTo>
                  <a:pt x="0" y="594360"/>
                </a:lnTo>
                <a:lnTo>
                  <a:pt x="34290" y="594360"/>
                </a:lnTo>
                <a:lnTo>
                  <a:pt x="36830" y="593090"/>
                </a:lnTo>
                <a:lnTo>
                  <a:pt x="52070" y="593090"/>
                </a:lnTo>
                <a:lnTo>
                  <a:pt x="54610" y="591820"/>
                </a:lnTo>
                <a:lnTo>
                  <a:pt x="57150" y="591820"/>
                </a:lnTo>
                <a:lnTo>
                  <a:pt x="59690" y="591820"/>
                </a:lnTo>
                <a:lnTo>
                  <a:pt x="62230" y="591820"/>
                </a:lnTo>
                <a:lnTo>
                  <a:pt x="64770" y="591820"/>
                </a:lnTo>
                <a:lnTo>
                  <a:pt x="67310" y="590550"/>
                </a:lnTo>
                <a:lnTo>
                  <a:pt x="69850" y="590550"/>
                </a:lnTo>
                <a:lnTo>
                  <a:pt x="72390" y="590550"/>
                </a:lnTo>
                <a:lnTo>
                  <a:pt x="73660" y="590550"/>
                </a:lnTo>
                <a:lnTo>
                  <a:pt x="76200" y="589280"/>
                </a:lnTo>
                <a:lnTo>
                  <a:pt x="78740" y="589280"/>
                </a:lnTo>
                <a:lnTo>
                  <a:pt x="80010" y="589280"/>
                </a:lnTo>
                <a:lnTo>
                  <a:pt x="82550" y="589280"/>
                </a:lnTo>
                <a:lnTo>
                  <a:pt x="85090" y="588010"/>
                </a:lnTo>
                <a:lnTo>
                  <a:pt x="86360" y="588010"/>
                </a:lnTo>
                <a:lnTo>
                  <a:pt x="88900" y="588010"/>
                </a:lnTo>
                <a:lnTo>
                  <a:pt x="90170" y="586740"/>
                </a:lnTo>
                <a:lnTo>
                  <a:pt x="91440" y="586740"/>
                </a:lnTo>
                <a:lnTo>
                  <a:pt x="93980" y="586740"/>
                </a:lnTo>
                <a:lnTo>
                  <a:pt x="95250" y="586740"/>
                </a:lnTo>
                <a:lnTo>
                  <a:pt x="96520" y="585470"/>
                </a:lnTo>
                <a:lnTo>
                  <a:pt x="97790" y="585470"/>
                </a:lnTo>
                <a:lnTo>
                  <a:pt x="99060" y="585470"/>
                </a:lnTo>
                <a:lnTo>
                  <a:pt x="101600" y="584200"/>
                </a:lnTo>
                <a:lnTo>
                  <a:pt x="102870" y="584200"/>
                </a:lnTo>
                <a:lnTo>
                  <a:pt x="104140" y="584200"/>
                </a:lnTo>
                <a:lnTo>
                  <a:pt x="104140" y="582930"/>
                </a:lnTo>
                <a:lnTo>
                  <a:pt x="105410" y="582930"/>
                </a:lnTo>
                <a:lnTo>
                  <a:pt x="106680" y="581660"/>
                </a:lnTo>
                <a:lnTo>
                  <a:pt x="107950" y="581660"/>
                </a:lnTo>
                <a:lnTo>
                  <a:pt x="109220" y="581660"/>
                </a:lnTo>
                <a:lnTo>
                  <a:pt x="109220" y="580390"/>
                </a:lnTo>
                <a:lnTo>
                  <a:pt x="110490" y="580390"/>
                </a:lnTo>
                <a:lnTo>
                  <a:pt x="111760" y="579120"/>
                </a:lnTo>
                <a:lnTo>
                  <a:pt x="113030" y="579120"/>
                </a:lnTo>
                <a:lnTo>
                  <a:pt x="113030" y="577850"/>
                </a:lnTo>
                <a:lnTo>
                  <a:pt x="113030" y="576580"/>
                </a:lnTo>
                <a:lnTo>
                  <a:pt x="114300" y="576580"/>
                </a:lnTo>
                <a:lnTo>
                  <a:pt x="114300" y="575310"/>
                </a:lnTo>
                <a:lnTo>
                  <a:pt x="114300" y="19050"/>
                </a:lnTo>
                <a:lnTo>
                  <a:pt x="114300" y="17780"/>
                </a:lnTo>
                <a:lnTo>
                  <a:pt x="114300" y="16510"/>
                </a:lnTo>
                <a:lnTo>
                  <a:pt x="115570" y="15240"/>
                </a:lnTo>
                <a:lnTo>
                  <a:pt x="116840" y="15240"/>
                </a:lnTo>
                <a:lnTo>
                  <a:pt x="116840" y="13970"/>
                </a:lnTo>
                <a:lnTo>
                  <a:pt x="118110" y="13970"/>
                </a:lnTo>
                <a:lnTo>
                  <a:pt x="119380" y="12700"/>
                </a:lnTo>
                <a:lnTo>
                  <a:pt x="120650" y="12700"/>
                </a:lnTo>
                <a:lnTo>
                  <a:pt x="121920" y="11430"/>
                </a:lnTo>
                <a:lnTo>
                  <a:pt x="123190" y="11430"/>
                </a:lnTo>
                <a:lnTo>
                  <a:pt x="124460" y="10160"/>
                </a:lnTo>
                <a:lnTo>
                  <a:pt x="125730" y="10160"/>
                </a:lnTo>
                <a:lnTo>
                  <a:pt x="127000" y="10160"/>
                </a:lnTo>
                <a:lnTo>
                  <a:pt x="128270" y="8890"/>
                </a:lnTo>
                <a:lnTo>
                  <a:pt x="129540" y="8890"/>
                </a:lnTo>
                <a:lnTo>
                  <a:pt x="130810" y="8890"/>
                </a:lnTo>
                <a:lnTo>
                  <a:pt x="133350" y="7620"/>
                </a:lnTo>
                <a:lnTo>
                  <a:pt x="134620" y="7620"/>
                </a:lnTo>
                <a:lnTo>
                  <a:pt x="135890" y="7620"/>
                </a:lnTo>
                <a:lnTo>
                  <a:pt x="138430" y="7620"/>
                </a:lnTo>
                <a:lnTo>
                  <a:pt x="139700" y="6350"/>
                </a:lnTo>
                <a:lnTo>
                  <a:pt x="140970" y="6350"/>
                </a:lnTo>
                <a:lnTo>
                  <a:pt x="143510" y="6350"/>
                </a:lnTo>
                <a:lnTo>
                  <a:pt x="146050" y="5080"/>
                </a:lnTo>
                <a:lnTo>
                  <a:pt x="147320" y="5080"/>
                </a:lnTo>
                <a:lnTo>
                  <a:pt x="149860" y="5080"/>
                </a:lnTo>
                <a:lnTo>
                  <a:pt x="151130" y="5080"/>
                </a:lnTo>
                <a:lnTo>
                  <a:pt x="153670" y="3810"/>
                </a:lnTo>
                <a:lnTo>
                  <a:pt x="156210" y="3810"/>
                </a:lnTo>
                <a:lnTo>
                  <a:pt x="158750" y="3810"/>
                </a:lnTo>
                <a:lnTo>
                  <a:pt x="160020" y="3810"/>
                </a:lnTo>
                <a:lnTo>
                  <a:pt x="162560" y="2540"/>
                </a:lnTo>
                <a:lnTo>
                  <a:pt x="165100" y="2540"/>
                </a:lnTo>
                <a:lnTo>
                  <a:pt x="167640" y="2540"/>
                </a:lnTo>
                <a:lnTo>
                  <a:pt x="170180" y="2540"/>
                </a:lnTo>
                <a:lnTo>
                  <a:pt x="172720" y="2540"/>
                </a:lnTo>
                <a:lnTo>
                  <a:pt x="175260" y="1270"/>
                </a:lnTo>
                <a:lnTo>
                  <a:pt x="191770" y="1270"/>
                </a:lnTo>
                <a:lnTo>
                  <a:pt x="194310" y="0"/>
                </a:lnTo>
                <a:lnTo>
                  <a:pt x="224790" y="0"/>
                </a:lnTo>
                <a:lnTo>
                  <a:pt x="228600" y="0"/>
                </a:lnTo>
              </a:path>
              <a:path w="228600" h="1189990">
                <a:moveTo>
                  <a:pt x="0" y="0"/>
                </a:moveTo>
                <a:lnTo>
                  <a:pt x="0" y="0"/>
                </a:lnTo>
              </a:path>
              <a:path w="228600" h="1189990">
                <a:moveTo>
                  <a:pt x="228600" y="1189990"/>
                </a:moveTo>
                <a:lnTo>
                  <a:pt x="228600" y="1189990"/>
                </a:lnTo>
              </a:path>
            </a:pathLst>
          </a:custGeom>
          <a:ln w="25400">
            <a:solidFill>
              <a:srgbClr val="00000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 name="object 13"/>
          <p:cNvSpPr/>
          <p:nvPr/>
        </p:nvSpPr>
        <p:spPr>
          <a:xfrm>
            <a:off x="2600325" y="6174741"/>
            <a:ext cx="228600" cy="1189990"/>
          </a:xfrm>
          <a:custGeom>
            <a:avLst/>
            <a:gdLst/>
            <a:ahLst/>
            <a:cxnLst/>
            <a:rect l="l" t="t" r="r" b="b"/>
            <a:pathLst>
              <a:path w="228600" h="1189990">
                <a:moveTo>
                  <a:pt x="228600" y="1189990"/>
                </a:moveTo>
                <a:lnTo>
                  <a:pt x="208280" y="1189990"/>
                </a:lnTo>
                <a:lnTo>
                  <a:pt x="205740" y="1188720"/>
                </a:lnTo>
                <a:lnTo>
                  <a:pt x="184150" y="1188720"/>
                </a:lnTo>
                <a:lnTo>
                  <a:pt x="181610" y="1187450"/>
                </a:lnTo>
                <a:lnTo>
                  <a:pt x="179070" y="1187450"/>
                </a:lnTo>
                <a:lnTo>
                  <a:pt x="176530" y="1187450"/>
                </a:lnTo>
                <a:lnTo>
                  <a:pt x="173990" y="1187450"/>
                </a:lnTo>
                <a:lnTo>
                  <a:pt x="171450" y="1187450"/>
                </a:lnTo>
                <a:lnTo>
                  <a:pt x="168910" y="1186180"/>
                </a:lnTo>
                <a:lnTo>
                  <a:pt x="166370" y="1186180"/>
                </a:lnTo>
                <a:lnTo>
                  <a:pt x="163830" y="1186180"/>
                </a:lnTo>
                <a:lnTo>
                  <a:pt x="161290" y="1186180"/>
                </a:lnTo>
                <a:lnTo>
                  <a:pt x="158750" y="1186180"/>
                </a:lnTo>
                <a:lnTo>
                  <a:pt x="156210" y="1184910"/>
                </a:lnTo>
                <a:lnTo>
                  <a:pt x="154940" y="1184910"/>
                </a:lnTo>
                <a:lnTo>
                  <a:pt x="152400" y="1184910"/>
                </a:lnTo>
                <a:lnTo>
                  <a:pt x="149860" y="1184910"/>
                </a:lnTo>
                <a:lnTo>
                  <a:pt x="148590" y="1183640"/>
                </a:lnTo>
                <a:lnTo>
                  <a:pt x="146050" y="1183640"/>
                </a:lnTo>
                <a:lnTo>
                  <a:pt x="143510" y="1183640"/>
                </a:lnTo>
                <a:lnTo>
                  <a:pt x="142240" y="1183640"/>
                </a:lnTo>
                <a:lnTo>
                  <a:pt x="139700" y="1182370"/>
                </a:lnTo>
                <a:lnTo>
                  <a:pt x="138430" y="1182370"/>
                </a:lnTo>
                <a:lnTo>
                  <a:pt x="137160" y="1182370"/>
                </a:lnTo>
                <a:lnTo>
                  <a:pt x="134620" y="1181100"/>
                </a:lnTo>
                <a:lnTo>
                  <a:pt x="133350" y="1181100"/>
                </a:lnTo>
                <a:lnTo>
                  <a:pt x="132080" y="1181100"/>
                </a:lnTo>
                <a:lnTo>
                  <a:pt x="130810" y="1179830"/>
                </a:lnTo>
                <a:lnTo>
                  <a:pt x="129540" y="1179830"/>
                </a:lnTo>
                <a:lnTo>
                  <a:pt x="127000" y="1179830"/>
                </a:lnTo>
                <a:lnTo>
                  <a:pt x="125730" y="1178560"/>
                </a:lnTo>
                <a:lnTo>
                  <a:pt x="124460" y="1178560"/>
                </a:lnTo>
                <a:lnTo>
                  <a:pt x="123190" y="1177290"/>
                </a:lnTo>
                <a:lnTo>
                  <a:pt x="121920" y="1177290"/>
                </a:lnTo>
                <a:lnTo>
                  <a:pt x="120650" y="1177290"/>
                </a:lnTo>
                <a:lnTo>
                  <a:pt x="119380" y="1176020"/>
                </a:lnTo>
                <a:lnTo>
                  <a:pt x="118110" y="1176020"/>
                </a:lnTo>
                <a:lnTo>
                  <a:pt x="118110" y="1174750"/>
                </a:lnTo>
                <a:lnTo>
                  <a:pt x="116840" y="1174750"/>
                </a:lnTo>
                <a:lnTo>
                  <a:pt x="116840" y="1173480"/>
                </a:lnTo>
                <a:lnTo>
                  <a:pt x="115570" y="1173480"/>
                </a:lnTo>
                <a:lnTo>
                  <a:pt x="115570" y="1172210"/>
                </a:lnTo>
                <a:lnTo>
                  <a:pt x="114300" y="1172210"/>
                </a:lnTo>
                <a:lnTo>
                  <a:pt x="114300" y="1170940"/>
                </a:lnTo>
                <a:lnTo>
                  <a:pt x="114300" y="613410"/>
                </a:lnTo>
                <a:lnTo>
                  <a:pt x="113030" y="613410"/>
                </a:lnTo>
                <a:lnTo>
                  <a:pt x="113030" y="612140"/>
                </a:lnTo>
                <a:lnTo>
                  <a:pt x="113030" y="610870"/>
                </a:lnTo>
                <a:lnTo>
                  <a:pt x="111760" y="610870"/>
                </a:lnTo>
                <a:lnTo>
                  <a:pt x="110490" y="609600"/>
                </a:lnTo>
                <a:lnTo>
                  <a:pt x="109220" y="609600"/>
                </a:lnTo>
                <a:lnTo>
                  <a:pt x="109220" y="608330"/>
                </a:lnTo>
                <a:lnTo>
                  <a:pt x="107950" y="608330"/>
                </a:lnTo>
                <a:lnTo>
                  <a:pt x="106680" y="607060"/>
                </a:lnTo>
                <a:lnTo>
                  <a:pt x="105410" y="607060"/>
                </a:lnTo>
                <a:lnTo>
                  <a:pt x="104140" y="605790"/>
                </a:lnTo>
                <a:lnTo>
                  <a:pt x="102870" y="605790"/>
                </a:lnTo>
                <a:lnTo>
                  <a:pt x="101600" y="605790"/>
                </a:lnTo>
                <a:lnTo>
                  <a:pt x="100330" y="604520"/>
                </a:lnTo>
                <a:lnTo>
                  <a:pt x="99060" y="604520"/>
                </a:lnTo>
                <a:lnTo>
                  <a:pt x="97790" y="604520"/>
                </a:lnTo>
                <a:lnTo>
                  <a:pt x="96520" y="603250"/>
                </a:lnTo>
                <a:lnTo>
                  <a:pt x="93980" y="603250"/>
                </a:lnTo>
                <a:lnTo>
                  <a:pt x="92710" y="603250"/>
                </a:lnTo>
                <a:lnTo>
                  <a:pt x="91440" y="601980"/>
                </a:lnTo>
                <a:lnTo>
                  <a:pt x="90170" y="601980"/>
                </a:lnTo>
                <a:lnTo>
                  <a:pt x="87630" y="601980"/>
                </a:lnTo>
                <a:lnTo>
                  <a:pt x="86360" y="601980"/>
                </a:lnTo>
                <a:lnTo>
                  <a:pt x="83820" y="600710"/>
                </a:lnTo>
                <a:lnTo>
                  <a:pt x="82550" y="600710"/>
                </a:lnTo>
                <a:lnTo>
                  <a:pt x="80010" y="600710"/>
                </a:lnTo>
                <a:lnTo>
                  <a:pt x="77470" y="599440"/>
                </a:lnTo>
                <a:lnTo>
                  <a:pt x="76200" y="599440"/>
                </a:lnTo>
                <a:lnTo>
                  <a:pt x="73660" y="599440"/>
                </a:lnTo>
                <a:lnTo>
                  <a:pt x="71120" y="599440"/>
                </a:lnTo>
                <a:lnTo>
                  <a:pt x="69850" y="598170"/>
                </a:lnTo>
                <a:lnTo>
                  <a:pt x="67310" y="598170"/>
                </a:lnTo>
                <a:lnTo>
                  <a:pt x="64770" y="598170"/>
                </a:lnTo>
                <a:lnTo>
                  <a:pt x="62230" y="598170"/>
                </a:lnTo>
                <a:lnTo>
                  <a:pt x="59690" y="598170"/>
                </a:lnTo>
                <a:lnTo>
                  <a:pt x="57150" y="596900"/>
                </a:lnTo>
                <a:lnTo>
                  <a:pt x="54610" y="596900"/>
                </a:lnTo>
                <a:lnTo>
                  <a:pt x="52070" y="596900"/>
                </a:lnTo>
                <a:lnTo>
                  <a:pt x="49530" y="596900"/>
                </a:lnTo>
                <a:lnTo>
                  <a:pt x="46990" y="596900"/>
                </a:lnTo>
                <a:lnTo>
                  <a:pt x="44450" y="595630"/>
                </a:lnTo>
                <a:lnTo>
                  <a:pt x="22860" y="595630"/>
                </a:lnTo>
                <a:lnTo>
                  <a:pt x="20320" y="594360"/>
                </a:lnTo>
                <a:lnTo>
                  <a:pt x="0" y="594360"/>
                </a:lnTo>
                <a:lnTo>
                  <a:pt x="0" y="594360"/>
                </a:lnTo>
                <a:lnTo>
                  <a:pt x="34290" y="594360"/>
                </a:lnTo>
                <a:lnTo>
                  <a:pt x="36830" y="593090"/>
                </a:lnTo>
                <a:lnTo>
                  <a:pt x="52070" y="593090"/>
                </a:lnTo>
                <a:lnTo>
                  <a:pt x="54610" y="591820"/>
                </a:lnTo>
                <a:lnTo>
                  <a:pt x="57150" y="591820"/>
                </a:lnTo>
                <a:lnTo>
                  <a:pt x="59690" y="591820"/>
                </a:lnTo>
                <a:lnTo>
                  <a:pt x="62230" y="591820"/>
                </a:lnTo>
                <a:lnTo>
                  <a:pt x="64770" y="591820"/>
                </a:lnTo>
                <a:lnTo>
                  <a:pt x="67310" y="590550"/>
                </a:lnTo>
                <a:lnTo>
                  <a:pt x="69850" y="590550"/>
                </a:lnTo>
                <a:lnTo>
                  <a:pt x="72390" y="590550"/>
                </a:lnTo>
                <a:lnTo>
                  <a:pt x="73660" y="590550"/>
                </a:lnTo>
                <a:lnTo>
                  <a:pt x="76200" y="589280"/>
                </a:lnTo>
                <a:lnTo>
                  <a:pt x="78740" y="589280"/>
                </a:lnTo>
                <a:lnTo>
                  <a:pt x="80010" y="589280"/>
                </a:lnTo>
                <a:lnTo>
                  <a:pt x="82550" y="589280"/>
                </a:lnTo>
                <a:lnTo>
                  <a:pt x="85090" y="588010"/>
                </a:lnTo>
                <a:lnTo>
                  <a:pt x="86360" y="588010"/>
                </a:lnTo>
                <a:lnTo>
                  <a:pt x="88900" y="588010"/>
                </a:lnTo>
                <a:lnTo>
                  <a:pt x="90170" y="586740"/>
                </a:lnTo>
                <a:lnTo>
                  <a:pt x="91440" y="586740"/>
                </a:lnTo>
                <a:lnTo>
                  <a:pt x="93980" y="586740"/>
                </a:lnTo>
                <a:lnTo>
                  <a:pt x="95250" y="586740"/>
                </a:lnTo>
                <a:lnTo>
                  <a:pt x="96520" y="585470"/>
                </a:lnTo>
                <a:lnTo>
                  <a:pt x="97790" y="585470"/>
                </a:lnTo>
                <a:lnTo>
                  <a:pt x="99060" y="585470"/>
                </a:lnTo>
                <a:lnTo>
                  <a:pt x="101600" y="584200"/>
                </a:lnTo>
                <a:lnTo>
                  <a:pt x="102870" y="584200"/>
                </a:lnTo>
                <a:lnTo>
                  <a:pt x="104140" y="584200"/>
                </a:lnTo>
                <a:lnTo>
                  <a:pt x="104140" y="582930"/>
                </a:lnTo>
                <a:lnTo>
                  <a:pt x="105410" y="582930"/>
                </a:lnTo>
                <a:lnTo>
                  <a:pt x="106680" y="581660"/>
                </a:lnTo>
                <a:lnTo>
                  <a:pt x="107950" y="581660"/>
                </a:lnTo>
                <a:lnTo>
                  <a:pt x="109220" y="581660"/>
                </a:lnTo>
                <a:lnTo>
                  <a:pt x="109220" y="580390"/>
                </a:lnTo>
                <a:lnTo>
                  <a:pt x="110490" y="580390"/>
                </a:lnTo>
                <a:lnTo>
                  <a:pt x="111760" y="579120"/>
                </a:lnTo>
                <a:lnTo>
                  <a:pt x="113030" y="579120"/>
                </a:lnTo>
                <a:lnTo>
                  <a:pt x="113030" y="577850"/>
                </a:lnTo>
                <a:lnTo>
                  <a:pt x="113030" y="576580"/>
                </a:lnTo>
                <a:lnTo>
                  <a:pt x="114300" y="576580"/>
                </a:lnTo>
                <a:lnTo>
                  <a:pt x="114300" y="575310"/>
                </a:lnTo>
                <a:lnTo>
                  <a:pt x="114300" y="19050"/>
                </a:lnTo>
                <a:lnTo>
                  <a:pt x="114300" y="17780"/>
                </a:lnTo>
                <a:lnTo>
                  <a:pt x="114300" y="16510"/>
                </a:lnTo>
                <a:lnTo>
                  <a:pt x="115570" y="15240"/>
                </a:lnTo>
                <a:lnTo>
                  <a:pt x="116840" y="15240"/>
                </a:lnTo>
                <a:lnTo>
                  <a:pt x="116840" y="13970"/>
                </a:lnTo>
                <a:lnTo>
                  <a:pt x="118110" y="13970"/>
                </a:lnTo>
                <a:lnTo>
                  <a:pt x="119380" y="12700"/>
                </a:lnTo>
                <a:lnTo>
                  <a:pt x="120650" y="12700"/>
                </a:lnTo>
                <a:lnTo>
                  <a:pt x="121920" y="11430"/>
                </a:lnTo>
                <a:lnTo>
                  <a:pt x="123190" y="11430"/>
                </a:lnTo>
                <a:lnTo>
                  <a:pt x="124460" y="10160"/>
                </a:lnTo>
                <a:lnTo>
                  <a:pt x="125730" y="10160"/>
                </a:lnTo>
                <a:lnTo>
                  <a:pt x="127000" y="10160"/>
                </a:lnTo>
                <a:lnTo>
                  <a:pt x="128270" y="8890"/>
                </a:lnTo>
                <a:lnTo>
                  <a:pt x="129540" y="8890"/>
                </a:lnTo>
                <a:lnTo>
                  <a:pt x="130810" y="8890"/>
                </a:lnTo>
                <a:lnTo>
                  <a:pt x="133350" y="7620"/>
                </a:lnTo>
                <a:lnTo>
                  <a:pt x="134620" y="7620"/>
                </a:lnTo>
                <a:lnTo>
                  <a:pt x="135890" y="7620"/>
                </a:lnTo>
                <a:lnTo>
                  <a:pt x="138430" y="7620"/>
                </a:lnTo>
                <a:lnTo>
                  <a:pt x="139700" y="6350"/>
                </a:lnTo>
                <a:lnTo>
                  <a:pt x="140970" y="6350"/>
                </a:lnTo>
                <a:lnTo>
                  <a:pt x="143510" y="6350"/>
                </a:lnTo>
                <a:lnTo>
                  <a:pt x="146050" y="5080"/>
                </a:lnTo>
                <a:lnTo>
                  <a:pt x="147320" y="5080"/>
                </a:lnTo>
                <a:lnTo>
                  <a:pt x="149860" y="5080"/>
                </a:lnTo>
                <a:lnTo>
                  <a:pt x="151130" y="5080"/>
                </a:lnTo>
                <a:lnTo>
                  <a:pt x="153670" y="3810"/>
                </a:lnTo>
                <a:lnTo>
                  <a:pt x="156210" y="3810"/>
                </a:lnTo>
                <a:lnTo>
                  <a:pt x="158750" y="3810"/>
                </a:lnTo>
                <a:lnTo>
                  <a:pt x="160020" y="3810"/>
                </a:lnTo>
                <a:lnTo>
                  <a:pt x="162560" y="2540"/>
                </a:lnTo>
                <a:lnTo>
                  <a:pt x="165100" y="2540"/>
                </a:lnTo>
                <a:lnTo>
                  <a:pt x="167640" y="2540"/>
                </a:lnTo>
                <a:lnTo>
                  <a:pt x="170180" y="2540"/>
                </a:lnTo>
                <a:lnTo>
                  <a:pt x="172720" y="2540"/>
                </a:lnTo>
                <a:lnTo>
                  <a:pt x="175260" y="1270"/>
                </a:lnTo>
                <a:lnTo>
                  <a:pt x="191770" y="1270"/>
                </a:lnTo>
                <a:lnTo>
                  <a:pt x="194310" y="0"/>
                </a:lnTo>
                <a:lnTo>
                  <a:pt x="224790" y="0"/>
                </a:lnTo>
                <a:lnTo>
                  <a:pt x="228600" y="0"/>
                </a:lnTo>
              </a:path>
              <a:path w="228600" h="1189990">
                <a:moveTo>
                  <a:pt x="0" y="0"/>
                </a:moveTo>
                <a:lnTo>
                  <a:pt x="0" y="0"/>
                </a:lnTo>
              </a:path>
              <a:path w="228600" h="1189990">
                <a:moveTo>
                  <a:pt x="228600" y="1189990"/>
                </a:moveTo>
                <a:lnTo>
                  <a:pt x="228600" y="118999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 name="object 15"/>
          <p:cNvSpPr/>
          <p:nvPr/>
        </p:nvSpPr>
        <p:spPr>
          <a:xfrm>
            <a:off x="3800475" y="5123180"/>
            <a:ext cx="219710" cy="788670"/>
          </a:xfrm>
          <a:custGeom>
            <a:avLst/>
            <a:gdLst/>
            <a:ahLst/>
            <a:cxnLst/>
            <a:rect l="l" t="t" r="r" b="b"/>
            <a:pathLst>
              <a:path w="219710" h="788670">
                <a:moveTo>
                  <a:pt x="219710" y="788670"/>
                </a:moveTo>
                <a:lnTo>
                  <a:pt x="200660" y="788670"/>
                </a:lnTo>
                <a:lnTo>
                  <a:pt x="196850" y="787400"/>
                </a:lnTo>
                <a:lnTo>
                  <a:pt x="176530" y="787400"/>
                </a:lnTo>
                <a:lnTo>
                  <a:pt x="173990" y="786130"/>
                </a:lnTo>
                <a:lnTo>
                  <a:pt x="161290" y="786130"/>
                </a:lnTo>
                <a:lnTo>
                  <a:pt x="158750" y="784860"/>
                </a:lnTo>
                <a:lnTo>
                  <a:pt x="157480" y="784860"/>
                </a:lnTo>
                <a:lnTo>
                  <a:pt x="154940" y="784860"/>
                </a:lnTo>
                <a:lnTo>
                  <a:pt x="152400" y="784860"/>
                </a:lnTo>
                <a:lnTo>
                  <a:pt x="149860" y="784860"/>
                </a:lnTo>
                <a:lnTo>
                  <a:pt x="148590" y="783590"/>
                </a:lnTo>
                <a:lnTo>
                  <a:pt x="146050" y="783590"/>
                </a:lnTo>
                <a:lnTo>
                  <a:pt x="143510" y="783590"/>
                </a:lnTo>
                <a:lnTo>
                  <a:pt x="142240" y="783590"/>
                </a:lnTo>
                <a:lnTo>
                  <a:pt x="139700" y="782320"/>
                </a:lnTo>
                <a:lnTo>
                  <a:pt x="138430" y="782320"/>
                </a:lnTo>
                <a:lnTo>
                  <a:pt x="135890" y="782320"/>
                </a:lnTo>
                <a:lnTo>
                  <a:pt x="134620" y="782320"/>
                </a:lnTo>
                <a:lnTo>
                  <a:pt x="133350" y="781050"/>
                </a:lnTo>
                <a:lnTo>
                  <a:pt x="130810" y="781050"/>
                </a:lnTo>
                <a:lnTo>
                  <a:pt x="129540" y="781050"/>
                </a:lnTo>
                <a:lnTo>
                  <a:pt x="128270" y="781050"/>
                </a:lnTo>
                <a:lnTo>
                  <a:pt x="127000" y="779780"/>
                </a:lnTo>
                <a:lnTo>
                  <a:pt x="125730" y="779780"/>
                </a:lnTo>
                <a:lnTo>
                  <a:pt x="123190" y="779780"/>
                </a:lnTo>
                <a:lnTo>
                  <a:pt x="121920" y="778510"/>
                </a:lnTo>
                <a:lnTo>
                  <a:pt x="120650" y="778510"/>
                </a:lnTo>
                <a:lnTo>
                  <a:pt x="119380" y="778510"/>
                </a:lnTo>
                <a:lnTo>
                  <a:pt x="119380" y="777240"/>
                </a:lnTo>
                <a:lnTo>
                  <a:pt x="118110" y="777240"/>
                </a:lnTo>
                <a:lnTo>
                  <a:pt x="116840" y="777240"/>
                </a:lnTo>
                <a:lnTo>
                  <a:pt x="115570" y="775970"/>
                </a:lnTo>
                <a:lnTo>
                  <a:pt x="114300" y="775970"/>
                </a:lnTo>
                <a:lnTo>
                  <a:pt x="113030" y="774700"/>
                </a:lnTo>
                <a:lnTo>
                  <a:pt x="111760" y="774700"/>
                </a:lnTo>
                <a:lnTo>
                  <a:pt x="111760" y="773430"/>
                </a:lnTo>
                <a:lnTo>
                  <a:pt x="110490" y="773430"/>
                </a:lnTo>
                <a:lnTo>
                  <a:pt x="110490" y="772160"/>
                </a:lnTo>
                <a:lnTo>
                  <a:pt x="109220" y="772160"/>
                </a:lnTo>
                <a:lnTo>
                  <a:pt x="109220" y="770890"/>
                </a:lnTo>
                <a:lnTo>
                  <a:pt x="109220" y="412750"/>
                </a:lnTo>
                <a:lnTo>
                  <a:pt x="109220" y="411480"/>
                </a:lnTo>
                <a:lnTo>
                  <a:pt x="109220" y="410210"/>
                </a:lnTo>
                <a:lnTo>
                  <a:pt x="107950" y="410210"/>
                </a:lnTo>
                <a:lnTo>
                  <a:pt x="107950" y="408940"/>
                </a:lnTo>
                <a:lnTo>
                  <a:pt x="106680" y="408940"/>
                </a:lnTo>
                <a:lnTo>
                  <a:pt x="106680" y="407670"/>
                </a:lnTo>
                <a:lnTo>
                  <a:pt x="105410" y="407670"/>
                </a:lnTo>
                <a:lnTo>
                  <a:pt x="104140" y="407670"/>
                </a:lnTo>
                <a:lnTo>
                  <a:pt x="104140" y="406400"/>
                </a:lnTo>
                <a:lnTo>
                  <a:pt x="102870" y="406400"/>
                </a:lnTo>
                <a:lnTo>
                  <a:pt x="101600" y="406400"/>
                </a:lnTo>
                <a:lnTo>
                  <a:pt x="100330" y="405130"/>
                </a:lnTo>
                <a:lnTo>
                  <a:pt x="99060" y="405130"/>
                </a:lnTo>
                <a:lnTo>
                  <a:pt x="97790" y="405130"/>
                </a:lnTo>
                <a:lnTo>
                  <a:pt x="96520" y="403860"/>
                </a:lnTo>
                <a:lnTo>
                  <a:pt x="95250" y="403860"/>
                </a:lnTo>
                <a:lnTo>
                  <a:pt x="93980" y="403860"/>
                </a:lnTo>
                <a:lnTo>
                  <a:pt x="92710" y="402590"/>
                </a:lnTo>
                <a:lnTo>
                  <a:pt x="91440" y="402590"/>
                </a:lnTo>
                <a:lnTo>
                  <a:pt x="90170" y="402590"/>
                </a:lnTo>
                <a:lnTo>
                  <a:pt x="88900" y="401320"/>
                </a:lnTo>
                <a:lnTo>
                  <a:pt x="86360" y="401320"/>
                </a:lnTo>
                <a:lnTo>
                  <a:pt x="85090" y="401320"/>
                </a:lnTo>
                <a:lnTo>
                  <a:pt x="83820" y="401320"/>
                </a:lnTo>
                <a:lnTo>
                  <a:pt x="81280" y="400050"/>
                </a:lnTo>
                <a:lnTo>
                  <a:pt x="80010" y="400050"/>
                </a:lnTo>
                <a:lnTo>
                  <a:pt x="77470" y="400050"/>
                </a:lnTo>
                <a:lnTo>
                  <a:pt x="76200" y="400050"/>
                </a:lnTo>
                <a:lnTo>
                  <a:pt x="73660" y="398780"/>
                </a:lnTo>
                <a:lnTo>
                  <a:pt x="71120" y="398780"/>
                </a:lnTo>
                <a:lnTo>
                  <a:pt x="69850" y="398780"/>
                </a:lnTo>
                <a:lnTo>
                  <a:pt x="67310" y="398780"/>
                </a:lnTo>
                <a:lnTo>
                  <a:pt x="64770" y="397510"/>
                </a:lnTo>
                <a:lnTo>
                  <a:pt x="53340" y="397510"/>
                </a:lnTo>
                <a:lnTo>
                  <a:pt x="50800" y="396240"/>
                </a:lnTo>
                <a:lnTo>
                  <a:pt x="35560" y="396240"/>
                </a:lnTo>
                <a:lnTo>
                  <a:pt x="33020" y="394970"/>
                </a:lnTo>
                <a:lnTo>
                  <a:pt x="0" y="394970"/>
                </a:lnTo>
                <a:lnTo>
                  <a:pt x="0" y="393700"/>
                </a:lnTo>
                <a:lnTo>
                  <a:pt x="35560" y="393700"/>
                </a:lnTo>
                <a:lnTo>
                  <a:pt x="38100" y="392430"/>
                </a:lnTo>
                <a:lnTo>
                  <a:pt x="53340" y="392430"/>
                </a:lnTo>
                <a:lnTo>
                  <a:pt x="55880" y="391160"/>
                </a:lnTo>
                <a:lnTo>
                  <a:pt x="58420" y="391160"/>
                </a:lnTo>
                <a:lnTo>
                  <a:pt x="60960" y="391160"/>
                </a:lnTo>
                <a:lnTo>
                  <a:pt x="62230" y="391160"/>
                </a:lnTo>
                <a:lnTo>
                  <a:pt x="64770" y="391160"/>
                </a:lnTo>
                <a:lnTo>
                  <a:pt x="67310" y="389890"/>
                </a:lnTo>
                <a:lnTo>
                  <a:pt x="69850" y="389890"/>
                </a:lnTo>
                <a:lnTo>
                  <a:pt x="71120" y="389890"/>
                </a:lnTo>
                <a:lnTo>
                  <a:pt x="73660" y="389890"/>
                </a:lnTo>
                <a:lnTo>
                  <a:pt x="76200" y="388620"/>
                </a:lnTo>
                <a:lnTo>
                  <a:pt x="77470" y="388620"/>
                </a:lnTo>
                <a:lnTo>
                  <a:pt x="80010" y="388620"/>
                </a:lnTo>
                <a:lnTo>
                  <a:pt x="81280" y="388620"/>
                </a:lnTo>
                <a:lnTo>
                  <a:pt x="83820" y="387350"/>
                </a:lnTo>
                <a:lnTo>
                  <a:pt x="85090" y="387350"/>
                </a:lnTo>
                <a:lnTo>
                  <a:pt x="86360" y="387350"/>
                </a:lnTo>
                <a:lnTo>
                  <a:pt x="88900" y="387350"/>
                </a:lnTo>
                <a:lnTo>
                  <a:pt x="90170" y="386080"/>
                </a:lnTo>
                <a:lnTo>
                  <a:pt x="91440" y="386080"/>
                </a:lnTo>
                <a:lnTo>
                  <a:pt x="92710" y="386080"/>
                </a:lnTo>
                <a:lnTo>
                  <a:pt x="93980" y="384810"/>
                </a:lnTo>
                <a:lnTo>
                  <a:pt x="96520" y="384810"/>
                </a:lnTo>
                <a:lnTo>
                  <a:pt x="97790" y="384810"/>
                </a:lnTo>
                <a:lnTo>
                  <a:pt x="99060" y="384810"/>
                </a:lnTo>
                <a:lnTo>
                  <a:pt x="100330" y="383540"/>
                </a:lnTo>
                <a:lnTo>
                  <a:pt x="101600" y="383540"/>
                </a:lnTo>
                <a:lnTo>
                  <a:pt x="102870" y="382270"/>
                </a:lnTo>
                <a:lnTo>
                  <a:pt x="104140" y="382270"/>
                </a:lnTo>
                <a:lnTo>
                  <a:pt x="105410" y="382270"/>
                </a:lnTo>
                <a:lnTo>
                  <a:pt x="105410" y="381000"/>
                </a:lnTo>
                <a:lnTo>
                  <a:pt x="106680" y="381000"/>
                </a:lnTo>
                <a:lnTo>
                  <a:pt x="107950" y="379730"/>
                </a:lnTo>
                <a:lnTo>
                  <a:pt x="109220" y="379730"/>
                </a:lnTo>
                <a:lnTo>
                  <a:pt x="109220" y="378460"/>
                </a:lnTo>
                <a:lnTo>
                  <a:pt x="109220" y="377190"/>
                </a:lnTo>
                <a:lnTo>
                  <a:pt x="110490" y="377190"/>
                </a:lnTo>
                <a:lnTo>
                  <a:pt x="109220" y="17780"/>
                </a:lnTo>
                <a:lnTo>
                  <a:pt x="109220" y="16510"/>
                </a:lnTo>
                <a:lnTo>
                  <a:pt x="109220" y="16510"/>
                </a:lnTo>
                <a:lnTo>
                  <a:pt x="110490" y="15240"/>
                </a:lnTo>
                <a:lnTo>
                  <a:pt x="111760" y="13970"/>
                </a:lnTo>
                <a:lnTo>
                  <a:pt x="113030" y="12700"/>
                </a:lnTo>
                <a:lnTo>
                  <a:pt x="114300" y="12700"/>
                </a:lnTo>
                <a:lnTo>
                  <a:pt x="115570" y="11430"/>
                </a:lnTo>
                <a:lnTo>
                  <a:pt x="116840" y="11430"/>
                </a:lnTo>
                <a:lnTo>
                  <a:pt x="118110" y="10160"/>
                </a:lnTo>
                <a:lnTo>
                  <a:pt x="119380" y="10160"/>
                </a:lnTo>
                <a:lnTo>
                  <a:pt x="120650" y="10160"/>
                </a:lnTo>
                <a:lnTo>
                  <a:pt x="121920" y="8890"/>
                </a:lnTo>
                <a:lnTo>
                  <a:pt x="123190" y="8890"/>
                </a:lnTo>
                <a:lnTo>
                  <a:pt x="124460" y="8890"/>
                </a:lnTo>
                <a:lnTo>
                  <a:pt x="125730" y="7620"/>
                </a:lnTo>
                <a:lnTo>
                  <a:pt x="128270" y="7620"/>
                </a:lnTo>
                <a:lnTo>
                  <a:pt x="129540" y="7620"/>
                </a:lnTo>
                <a:lnTo>
                  <a:pt x="130810" y="6350"/>
                </a:lnTo>
                <a:lnTo>
                  <a:pt x="132080" y="6350"/>
                </a:lnTo>
                <a:lnTo>
                  <a:pt x="134620" y="6350"/>
                </a:lnTo>
                <a:lnTo>
                  <a:pt x="135890" y="6350"/>
                </a:lnTo>
                <a:lnTo>
                  <a:pt x="138430" y="5080"/>
                </a:lnTo>
                <a:lnTo>
                  <a:pt x="139700" y="5080"/>
                </a:lnTo>
                <a:lnTo>
                  <a:pt x="142240" y="5080"/>
                </a:lnTo>
                <a:lnTo>
                  <a:pt x="143510" y="5080"/>
                </a:lnTo>
                <a:lnTo>
                  <a:pt x="146050" y="3810"/>
                </a:lnTo>
                <a:lnTo>
                  <a:pt x="147320" y="3810"/>
                </a:lnTo>
                <a:lnTo>
                  <a:pt x="149860" y="3810"/>
                </a:lnTo>
                <a:lnTo>
                  <a:pt x="152400" y="3810"/>
                </a:lnTo>
                <a:lnTo>
                  <a:pt x="154940" y="2540"/>
                </a:lnTo>
                <a:lnTo>
                  <a:pt x="166370" y="2540"/>
                </a:lnTo>
                <a:lnTo>
                  <a:pt x="168910" y="1270"/>
                </a:lnTo>
                <a:lnTo>
                  <a:pt x="184150" y="1270"/>
                </a:lnTo>
                <a:lnTo>
                  <a:pt x="186690" y="0"/>
                </a:lnTo>
                <a:lnTo>
                  <a:pt x="217170" y="0"/>
                </a:lnTo>
                <a:lnTo>
                  <a:pt x="219710" y="0"/>
                </a:lnTo>
              </a:path>
              <a:path w="219710" h="788670">
                <a:moveTo>
                  <a:pt x="0" y="0"/>
                </a:moveTo>
                <a:lnTo>
                  <a:pt x="0" y="0"/>
                </a:lnTo>
              </a:path>
              <a:path w="219710" h="788670">
                <a:moveTo>
                  <a:pt x="219710" y="788670"/>
                </a:moveTo>
                <a:lnTo>
                  <a:pt x="219710" y="78867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 name="object 16"/>
          <p:cNvSpPr/>
          <p:nvPr/>
        </p:nvSpPr>
        <p:spPr>
          <a:xfrm>
            <a:off x="4619625" y="2762250"/>
            <a:ext cx="306070" cy="789940"/>
          </a:xfrm>
          <a:custGeom>
            <a:avLst/>
            <a:gdLst/>
            <a:ahLst/>
            <a:cxnLst/>
            <a:rect l="l" t="t" r="r" b="b"/>
            <a:pathLst>
              <a:path w="306070" h="789939">
                <a:moveTo>
                  <a:pt x="306070" y="789940"/>
                </a:moveTo>
                <a:lnTo>
                  <a:pt x="281940" y="789940"/>
                </a:lnTo>
                <a:lnTo>
                  <a:pt x="274320" y="788670"/>
                </a:lnTo>
                <a:lnTo>
                  <a:pt x="266700" y="788670"/>
                </a:lnTo>
                <a:lnTo>
                  <a:pt x="259080" y="788670"/>
                </a:lnTo>
                <a:lnTo>
                  <a:pt x="251460" y="787400"/>
                </a:lnTo>
                <a:lnTo>
                  <a:pt x="243840" y="787400"/>
                </a:lnTo>
                <a:lnTo>
                  <a:pt x="236220" y="787400"/>
                </a:lnTo>
                <a:lnTo>
                  <a:pt x="229870" y="786130"/>
                </a:lnTo>
                <a:lnTo>
                  <a:pt x="222250" y="786130"/>
                </a:lnTo>
                <a:lnTo>
                  <a:pt x="215900" y="784860"/>
                </a:lnTo>
                <a:lnTo>
                  <a:pt x="209550" y="783590"/>
                </a:lnTo>
                <a:lnTo>
                  <a:pt x="203200" y="783590"/>
                </a:lnTo>
                <a:lnTo>
                  <a:pt x="198120" y="782320"/>
                </a:lnTo>
                <a:lnTo>
                  <a:pt x="193040" y="781050"/>
                </a:lnTo>
                <a:lnTo>
                  <a:pt x="186690" y="779780"/>
                </a:lnTo>
                <a:lnTo>
                  <a:pt x="182880" y="779780"/>
                </a:lnTo>
                <a:lnTo>
                  <a:pt x="177800" y="778510"/>
                </a:lnTo>
                <a:lnTo>
                  <a:pt x="173990" y="777240"/>
                </a:lnTo>
                <a:lnTo>
                  <a:pt x="170180" y="775970"/>
                </a:lnTo>
                <a:lnTo>
                  <a:pt x="166370" y="774700"/>
                </a:lnTo>
                <a:lnTo>
                  <a:pt x="163830" y="773430"/>
                </a:lnTo>
                <a:lnTo>
                  <a:pt x="161290" y="772160"/>
                </a:lnTo>
                <a:lnTo>
                  <a:pt x="158750" y="770890"/>
                </a:lnTo>
                <a:lnTo>
                  <a:pt x="156210" y="769620"/>
                </a:lnTo>
                <a:lnTo>
                  <a:pt x="154940" y="768350"/>
                </a:lnTo>
                <a:lnTo>
                  <a:pt x="153670" y="767080"/>
                </a:lnTo>
                <a:lnTo>
                  <a:pt x="153670" y="765810"/>
                </a:lnTo>
                <a:lnTo>
                  <a:pt x="153670" y="764540"/>
                </a:lnTo>
                <a:lnTo>
                  <a:pt x="152400" y="420370"/>
                </a:lnTo>
                <a:lnTo>
                  <a:pt x="152400" y="419100"/>
                </a:lnTo>
                <a:lnTo>
                  <a:pt x="151130" y="417830"/>
                </a:lnTo>
                <a:lnTo>
                  <a:pt x="149860" y="416560"/>
                </a:lnTo>
                <a:lnTo>
                  <a:pt x="148590" y="415290"/>
                </a:lnTo>
                <a:lnTo>
                  <a:pt x="147320" y="414020"/>
                </a:lnTo>
                <a:lnTo>
                  <a:pt x="144780" y="412750"/>
                </a:lnTo>
                <a:lnTo>
                  <a:pt x="142240" y="411480"/>
                </a:lnTo>
                <a:lnTo>
                  <a:pt x="138430" y="410210"/>
                </a:lnTo>
                <a:lnTo>
                  <a:pt x="135890" y="408940"/>
                </a:lnTo>
                <a:lnTo>
                  <a:pt x="132080" y="407670"/>
                </a:lnTo>
                <a:lnTo>
                  <a:pt x="127000" y="406400"/>
                </a:lnTo>
                <a:lnTo>
                  <a:pt x="123190" y="405130"/>
                </a:lnTo>
                <a:lnTo>
                  <a:pt x="118110" y="403860"/>
                </a:lnTo>
                <a:lnTo>
                  <a:pt x="113030" y="402590"/>
                </a:lnTo>
                <a:lnTo>
                  <a:pt x="107950" y="402590"/>
                </a:lnTo>
                <a:lnTo>
                  <a:pt x="101600" y="401320"/>
                </a:lnTo>
                <a:lnTo>
                  <a:pt x="95250" y="400050"/>
                </a:lnTo>
                <a:lnTo>
                  <a:pt x="90170" y="400050"/>
                </a:lnTo>
                <a:lnTo>
                  <a:pt x="82550" y="398780"/>
                </a:lnTo>
                <a:lnTo>
                  <a:pt x="76200" y="397510"/>
                </a:lnTo>
                <a:lnTo>
                  <a:pt x="69850" y="397510"/>
                </a:lnTo>
                <a:lnTo>
                  <a:pt x="62230" y="397510"/>
                </a:lnTo>
                <a:lnTo>
                  <a:pt x="54610" y="396240"/>
                </a:lnTo>
                <a:lnTo>
                  <a:pt x="46990" y="396240"/>
                </a:lnTo>
                <a:lnTo>
                  <a:pt x="39370" y="394970"/>
                </a:lnTo>
                <a:lnTo>
                  <a:pt x="31750" y="394970"/>
                </a:lnTo>
                <a:lnTo>
                  <a:pt x="24130" y="394970"/>
                </a:lnTo>
                <a:lnTo>
                  <a:pt x="16510" y="394970"/>
                </a:lnTo>
                <a:lnTo>
                  <a:pt x="8890" y="394970"/>
                </a:lnTo>
                <a:lnTo>
                  <a:pt x="0" y="394970"/>
                </a:lnTo>
                <a:lnTo>
                  <a:pt x="8890" y="394970"/>
                </a:lnTo>
                <a:lnTo>
                  <a:pt x="16510" y="394970"/>
                </a:lnTo>
                <a:lnTo>
                  <a:pt x="24130" y="394970"/>
                </a:lnTo>
                <a:lnTo>
                  <a:pt x="31750" y="393700"/>
                </a:lnTo>
                <a:lnTo>
                  <a:pt x="39370" y="393700"/>
                </a:lnTo>
                <a:lnTo>
                  <a:pt x="46990" y="393700"/>
                </a:lnTo>
                <a:lnTo>
                  <a:pt x="54610" y="392430"/>
                </a:lnTo>
                <a:lnTo>
                  <a:pt x="62230" y="392430"/>
                </a:lnTo>
                <a:lnTo>
                  <a:pt x="69850" y="392430"/>
                </a:lnTo>
                <a:lnTo>
                  <a:pt x="76200" y="391160"/>
                </a:lnTo>
                <a:lnTo>
                  <a:pt x="83820" y="391160"/>
                </a:lnTo>
                <a:lnTo>
                  <a:pt x="90170" y="389890"/>
                </a:lnTo>
                <a:lnTo>
                  <a:pt x="96520" y="388620"/>
                </a:lnTo>
                <a:lnTo>
                  <a:pt x="102870" y="388620"/>
                </a:lnTo>
                <a:lnTo>
                  <a:pt x="107950" y="387350"/>
                </a:lnTo>
                <a:lnTo>
                  <a:pt x="113030" y="386080"/>
                </a:lnTo>
                <a:lnTo>
                  <a:pt x="119380" y="384810"/>
                </a:lnTo>
                <a:lnTo>
                  <a:pt x="123190" y="384810"/>
                </a:lnTo>
                <a:lnTo>
                  <a:pt x="128270" y="383540"/>
                </a:lnTo>
                <a:lnTo>
                  <a:pt x="132080" y="382270"/>
                </a:lnTo>
                <a:lnTo>
                  <a:pt x="135890" y="381000"/>
                </a:lnTo>
                <a:lnTo>
                  <a:pt x="139700" y="379730"/>
                </a:lnTo>
                <a:lnTo>
                  <a:pt x="142240" y="378460"/>
                </a:lnTo>
                <a:lnTo>
                  <a:pt x="144780" y="377190"/>
                </a:lnTo>
                <a:lnTo>
                  <a:pt x="147320" y="375920"/>
                </a:lnTo>
                <a:lnTo>
                  <a:pt x="149860" y="374650"/>
                </a:lnTo>
                <a:lnTo>
                  <a:pt x="151130" y="373380"/>
                </a:lnTo>
                <a:lnTo>
                  <a:pt x="152400" y="372110"/>
                </a:lnTo>
                <a:lnTo>
                  <a:pt x="152400" y="370840"/>
                </a:lnTo>
                <a:lnTo>
                  <a:pt x="152400" y="369570"/>
                </a:lnTo>
                <a:lnTo>
                  <a:pt x="152400" y="25400"/>
                </a:lnTo>
                <a:lnTo>
                  <a:pt x="152400" y="24130"/>
                </a:lnTo>
                <a:lnTo>
                  <a:pt x="153670" y="22860"/>
                </a:lnTo>
                <a:lnTo>
                  <a:pt x="154940" y="21590"/>
                </a:lnTo>
                <a:lnTo>
                  <a:pt x="156210" y="20320"/>
                </a:lnTo>
                <a:lnTo>
                  <a:pt x="157480" y="19050"/>
                </a:lnTo>
                <a:lnTo>
                  <a:pt x="160020" y="17780"/>
                </a:lnTo>
                <a:lnTo>
                  <a:pt x="162560" y="16510"/>
                </a:lnTo>
                <a:lnTo>
                  <a:pt x="166370" y="15240"/>
                </a:lnTo>
                <a:lnTo>
                  <a:pt x="168910" y="13970"/>
                </a:lnTo>
                <a:lnTo>
                  <a:pt x="172720" y="12700"/>
                </a:lnTo>
                <a:lnTo>
                  <a:pt x="177800" y="11430"/>
                </a:lnTo>
                <a:lnTo>
                  <a:pt x="181610" y="10160"/>
                </a:lnTo>
                <a:lnTo>
                  <a:pt x="186690" y="8890"/>
                </a:lnTo>
                <a:lnTo>
                  <a:pt x="191770" y="7620"/>
                </a:lnTo>
                <a:lnTo>
                  <a:pt x="196850" y="7620"/>
                </a:lnTo>
                <a:lnTo>
                  <a:pt x="203200" y="6350"/>
                </a:lnTo>
                <a:lnTo>
                  <a:pt x="209550" y="5080"/>
                </a:lnTo>
                <a:lnTo>
                  <a:pt x="215900" y="5080"/>
                </a:lnTo>
                <a:lnTo>
                  <a:pt x="222250" y="3810"/>
                </a:lnTo>
                <a:lnTo>
                  <a:pt x="228600" y="2540"/>
                </a:lnTo>
                <a:lnTo>
                  <a:pt x="236220" y="2540"/>
                </a:lnTo>
                <a:lnTo>
                  <a:pt x="242570" y="1270"/>
                </a:lnTo>
                <a:lnTo>
                  <a:pt x="250190" y="1270"/>
                </a:lnTo>
                <a:lnTo>
                  <a:pt x="257810" y="1270"/>
                </a:lnTo>
                <a:lnTo>
                  <a:pt x="265430" y="0"/>
                </a:lnTo>
                <a:lnTo>
                  <a:pt x="273050" y="0"/>
                </a:lnTo>
                <a:lnTo>
                  <a:pt x="280670" y="0"/>
                </a:lnTo>
                <a:lnTo>
                  <a:pt x="289560" y="0"/>
                </a:lnTo>
                <a:lnTo>
                  <a:pt x="297180" y="0"/>
                </a:lnTo>
                <a:lnTo>
                  <a:pt x="304800" y="0"/>
                </a:lnTo>
              </a:path>
              <a:path w="306070" h="789939">
                <a:moveTo>
                  <a:pt x="0" y="0"/>
                </a:moveTo>
                <a:lnTo>
                  <a:pt x="0" y="0"/>
                </a:lnTo>
              </a:path>
              <a:path w="306070" h="789939">
                <a:moveTo>
                  <a:pt x="306070" y="789940"/>
                </a:moveTo>
                <a:lnTo>
                  <a:pt x="306070" y="78994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 name="object 17"/>
          <p:cNvSpPr/>
          <p:nvPr/>
        </p:nvSpPr>
        <p:spPr>
          <a:xfrm>
            <a:off x="2494914" y="3929380"/>
            <a:ext cx="334010" cy="882650"/>
          </a:xfrm>
          <a:custGeom>
            <a:avLst/>
            <a:gdLst/>
            <a:ahLst/>
            <a:cxnLst/>
            <a:rect l="l" t="t" r="r" b="b"/>
            <a:pathLst>
              <a:path w="334010" h="882650">
                <a:moveTo>
                  <a:pt x="334010" y="882650"/>
                </a:moveTo>
                <a:lnTo>
                  <a:pt x="334010" y="881380"/>
                </a:lnTo>
                <a:lnTo>
                  <a:pt x="290830" y="881380"/>
                </a:lnTo>
                <a:lnTo>
                  <a:pt x="283210" y="880110"/>
                </a:lnTo>
                <a:lnTo>
                  <a:pt x="274320" y="880110"/>
                </a:lnTo>
                <a:lnTo>
                  <a:pt x="266700" y="878840"/>
                </a:lnTo>
                <a:lnTo>
                  <a:pt x="259080" y="878840"/>
                </a:lnTo>
                <a:lnTo>
                  <a:pt x="251460" y="877570"/>
                </a:lnTo>
                <a:lnTo>
                  <a:pt x="243840" y="877570"/>
                </a:lnTo>
                <a:lnTo>
                  <a:pt x="236220" y="876300"/>
                </a:lnTo>
                <a:lnTo>
                  <a:pt x="229870" y="876300"/>
                </a:lnTo>
                <a:lnTo>
                  <a:pt x="223520" y="875030"/>
                </a:lnTo>
                <a:lnTo>
                  <a:pt x="217170" y="873760"/>
                </a:lnTo>
                <a:lnTo>
                  <a:pt x="210820" y="872490"/>
                </a:lnTo>
                <a:lnTo>
                  <a:pt x="205740" y="871220"/>
                </a:lnTo>
                <a:lnTo>
                  <a:pt x="199390" y="871220"/>
                </a:lnTo>
                <a:lnTo>
                  <a:pt x="195580" y="869950"/>
                </a:lnTo>
                <a:lnTo>
                  <a:pt x="190500" y="868680"/>
                </a:lnTo>
                <a:lnTo>
                  <a:pt x="186690" y="867410"/>
                </a:lnTo>
                <a:lnTo>
                  <a:pt x="182880" y="866140"/>
                </a:lnTo>
                <a:lnTo>
                  <a:pt x="179070" y="864870"/>
                </a:lnTo>
                <a:lnTo>
                  <a:pt x="175260" y="863600"/>
                </a:lnTo>
                <a:lnTo>
                  <a:pt x="172720" y="862330"/>
                </a:lnTo>
                <a:lnTo>
                  <a:pt x="171450" y="861060"/>
                </a:lnTo>
                <a:lnTo>
                  <a:pt x="168910" y="859790"/>
                </a:lnTo>
                <a:lnTo>
                  <a:pt x="167640" y="857250"/>
                </a:lnTo>
                <a:lnTo>
                  <a:pt x="167640" y="855980"/>
                </a:lnTo>
                <a:lnTo>
                  <a:pt x="166370" y="854710"/>
                </a:lnTo>
                <a:lnTo>
                  <a:pt x="166370" y="468630"/>
                </a:lnTo>
                <a:lnTo>
                  <a:pt x="166370" y="467360"/>
                </a:lnTo>
                <a:lnTo>
                  <a:pt x="166370" y="466090"/>
                </a:lnTo>
                <a:lnTo>
                  <a:pt x="165100" y="464820"/>
                </a:lnTo>
                <a:lnTo>
                  <a:pt x="162560" y="463550"/>
                </a:lnTo>
                <a:lnTo>
                  <a:pt x="161290" y="462280"/>
                </a:lnTo>
                <a:lnTo>
                  <a:pt x="158750" y="461010"/>
                </a:lnTo>
                <a:lnTo>
                  <a:pt x="156210" y="459740"/>
                </a:lnTo>
                <a:lnTo>
                  <a:pt x="152400" y="458470"/>
                </a:lnTo>
                <a:lnTo>
                  <a:pt x="148590" y="457200"/>
                </a:lnTo>
                <a:lnTo>
                  <a:pt x="144780" y="455930"/>
                </a:lnTo>
                <a:lnTo>
                  <a:pt x="139700" y="454660"/>
                </a:lnTo>
                <a:lnTo>
                  <a:pt x="134620" y="453390"/>
                </a:lnTo>
                <a:lnTo>
                  <a:pt x="129540" y="452120"/>
                </a:lnTo>
                <a:lnTo>
                  <a:pt x="124460" y="450850"/>
                </a:lnTo>
                <a:lnTo>
                  <a:pt x="118110" y="449580"/>
                </a:lnTo>
                <a:lnTo>
                  <a:pt x="111760" y="448310"/>
                </a:lnTo>
                <a:lnTo>
                  <a:pt x="105410" y="448310"/>
                </a:lnTo>
                <a:lnTo>
                  <a:pt x="97790" y="447040"/>
                </a:lnTo>
                <a:lnTo>
                  <a:pt x="91440" y="445770"/>
                </a:lnTo>
                <a:lnTo>
                  <a:pt x="83820" y="445770"/>
                </a:lnTo>
                <a:lnTo>
                  <a:pt x="76200" y="444500"/>
                </a:lnTo>
                <a:lnTo>
                  <a:pt x="68580" y="444500"/>
                </a:lnTo>
                <a:lnTo>
                  <a:pt x="59690" y="443230"/>
                </a:lnTo>
                <a:lnTo>
                  <a:pt x="52070" y="443230"/>
                </a:lnTo>
                <a:lnTo>
                  <a:pt x="43180" y="443230"/>
                </a:lnTo>
                <a:lnTo>
                  <a:pt x="35560" y="441960"/>
                </a:lnTo>
                <a:lnTo>
                  <a:pt x="26670" y="441960"/>
                </a:lnTo>
                <a:lnTo>
                  <a:pt x="17780" y="441960"/>
                </a:lnTo>
                <a:lnTo>
                  <a:pt x="8890" y="441960"/>
                </a:lnTo>
                <a:lnTo>
                  <a:pt x="0" y="441960"/>
                </a:lnTo>
                <a:lnTo>
                  <a:pt x="0" y="440690"/>
                </a:lnTo>
                <a:lnTo>
                  <a:pt x="43180" y="440690"/>
                </a:lnTo>
                <a:lnTo>
                  <a:pt x="50800" y="439420"/>
                </a:lnTo>
                <a:lnTo>
                  <a:pt x="59690" y="439420"/>
                </a:lnTo>
                <a:lnTo>
                  <a:pt x="67310" y="438150"/>
                </a:lnTo>
                <a:lnTo>
                  <a:pt x="74930" y="438150"/>
                </a:lnTo>
                <a:lnTo>
                  <a:pt x="82550" y="436880"/>
                </a:lnTo>
                <a:lnTo>
                  <a:pt x="90170" y="436880"/>
                </a:lnTo>
                <a:lnTo>
                  <a:pt x="97790" y="435610"/>
                </a:lnTo>
                <a:lnTo>
                  <a:pt x="104140" y="435610"/>
                </a:lnTo>
                <a:lnTo>
                  <a:pt x="110490" y="434340"/>
                </a:lnTo>
                <a:lnTo>
                  <a:pt x="116840" y="433070"/>
                </a:lnTo>
                <a:lnTo>
                  <a:pt x="123190" y="431800"/>
                </a:lnTo>
                <a:lnTo>
                  <a:pt x="128270" y="431800"/>
                </a:lnTo>
                <a:lnTo>
                  <a:pt x="134620" y="430530"/>
                </a:lnTo>
                <a:lnTo>
                  <a:pt x="138430" y="429260"/>
                </a:lnTo>
                <a:lnTo>
                  <a:pt x="143510" y="427990"/>
                </a:lnTo>
                <a:lnTo>
                  <a:pt x="147320" y="426720"/>
                </a:lnTo>
                <a:lnTo>
                  <a:pt x="151130" y="425450"/>
                </a:lnTo>
                <a:lnTo>
                  <a:pt x="154940" y="424180"/>
                </a:lnTo>
                <a:lnTo>
                  <a:pt x="158750" y="422910"/>
                </a:lnTo>
                <a:lnTo>
                  <a:pt x="161290" y="421640"/>
                </a:lnTo>
                <a:lnTo>
                  <a:pt x="162560" y="420370"/>
                </a:lnTo>
                <a:lnTo>
                  <a:pt x="165100" y="419100"/>
                </a:lnTo>
                <a:lnTo>
                  <a:pt x="166370" y="416560"/>
                </a:lnTo>
                <a:lnTo>
                  <a:pt x="166370" y="415290"/>
                </a:lnTo>
                <a:lnTo>
                  <a:pt x="167640" y="414020"/>
                </a:lnTo>
                <a:lnTo>
                  <a:pt x="166370" y="27940"/>
                </a:lnTo>
                <a:lnTo>
                  <a:pt x="166370" y="26670"/>
                </a:lnTo>
                <a:lnTo>
                  <a:pt x="167640" y="25400"/>
                </a:lnTo>
                <a:lnTo>
                  <a:pt x="168910" y="22860"/>
                </a:lnTo>
                <a:lnTo>
                  <a:pt x="170180" y="21590"/>
                </a:lnTo>
                <a:lnTo>
                  <a:pt x="172720" y="20320"/>
                </a:lnTo>
                <a:lnTo>
                  <a:pt x="175260" y="19050"/>
                </a:lnTo>
                <a:lnTo>
                  <a:pt x="177800" y="17780"/>
                </a:lnTo>
                <a:lnTo>
                  <a:pt x="181610" y="16510"/>
                </a:lnTo>
                <a:lnTo>
                  <a:pt x="185420" y="15240"/>
                </a:lnTo>
                <a:lnTo>
                  <a:pt x="189230" y="13970"/>
                </a:lnTo>
                <a:lnTo>
                  <a:pt x="193040" y="12700"/>
                </a:lnTo>
                <a:lnTo>
                  <a:pt x="198120" y="11430"/>
                </a:lnTo>
                <a:lnTo>
                  <a:pt x="204470" y="10160"/>
                </a:lnTo>
                <a:lnTo>
                  <a:pt x="209550" y="8890"/>
                </a:lnTo>
                <a:lnTo>
                  <a:pt x="215900" y="8890"/>
                </a:lnTo>
                <a:lnTo>
                  <a:pt x="222250" y="7620"/>
                </a:lnTo>
                <a:lnTo>
                  <a:pt x="228600" y="6350"/>
                </a:lnTo>
                <a:lnTo>
                  <a:pt x="234950" y="5080"/>
                </a:lnTo>
                <a:lnTo>
                  <a:pt x="242570" y="5080"/>
                </a:lnTo>
                <a:lnTo>
                  <a:pt x="250190" y="3810"/>
                </a:lnTo>
                <a:lnTo>
                  <a:pt x="257810" y="3810"/>
                </a:lnTo>
                <a:lnTo>
                  <a:pt x="265430" y="2540"/>
                </a:lnTo>
                <a:lnTo>
                  <a:pt x="274320" y="2540"/>
                </a:lnTo>
                <a:lnTo>
                  <a:pt x="281940" y="1270"/>
                </a:lnTo>
                <a:lnTo>
                  <a:pt x="290830" y="1270"/>
                </a:lnTo>
                <a:lnTo>
                  <a:pt x="298450" y="1270"/>
                </a:lnTo>
                <a:lnTo>
                  <a:pt x="307340" y="1270"/>
                </a:lnTo>
                <a:lnTo>
                  <a:pt x="316230" y="0"/>
                </a:lnTo>
                <a:lnTo>
                  <a:pt x="325120" y="0"/>
                </a:lnTo>
                <a:lnTo>
                  <a:pt x="334010" y="0"/>
                </a:lnTo>
              </a:path>
              <a:path w="334010" h="882650">
                <a:moveTo>
                  <a:pt x="0" y="0"/>
                </a:moveTo>
                <a:lnTo>
                  <a:pt x="0" y="0"/>
                </a:lnTo>
              </a:path>
              <a:path w="334010" h="882650">
                <a:moveTo>
                  <a:pt x="334010" y="882650"/>
                </a:moveTo>
                <a:lnTo>
                  <a:pt x="334010" y="88265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 name="object 18"/>
          <p:cNvSpPr/>
          <p:nvPr/>
        </p:nvSpPr>
        <p:spPr>
          <a:xfrm>
            <a:off x="5426075" y="1512570"/>
            <a:ext cx="304800" cy="839469"/>
          </a:xfrm>
          <a:custGeom>
            <a:avLst/>
            <a:gdLst/>
            <a:ahLst/>
            <a:cxnLst/>
            <a:rect l="l" t="t" r="r" b="b"/>
            <a:pathLst>
              <a:path w="304800" h="839470">
                <a:moveTo>
                  <a:pt x="304800" y="839470"/>
                </a:moveTo>
                <a:lnTo>
                  <a:pt x="280670" y="839470"/>
                </a:lnTo>
                <a:lnTo>
                  <a:pt x="273050" y="838200"/>
                </a:lnTo>
                <a:lnTo>
                  <a:pt x="265430" y="838200"/>
                </a:lnTo>
                <a:lnTo>
                  <a:pt x="257810" y="838200"/>
                </a:lnTo>
                <a:lnTo>
                  <a:pt x="250190" y="836930"/>
                </a:lnTo>
                <a:lnTo>
                  <a:pt x="242570" y="836930"/>
                </a:lnTo>
                <a:lnTo>
                  <a:pt x="236220" y="836930"/>
                </a:lnTo>
                <a:lnTo>
                  <a:pt x="228600" y="835660"/>
                </a:lnTo>
                <a:lnTo>
                  <a:pt x="222250" y="835660"/>
                </a:lnTo>
                <a:lnTo>
                  <a:pt x="215900" y="834390"/>
                </a:lnTo>
                <a:lnTo>
                  <a:pt x="209550" y="833120"/>
                </a:lnTo>
                <a:lnTo>
                  <a:pt x="203200" y="833120"/>
                </a:lnTo>
                <a:lnTo>
                  <a:pt x="196850" y="831850"/>
                </a:lnTo>
                <a:lnTo>
                  <a:pt x="191770" y="830580"/>
                </a:lnTo>
                <a:lnTo>
                  <a:pt x="186690" y="829310"/>
                </a:lnTo>
                <a:lnTo>
                  <a:pt x="181610" y="829310"/>
                </a:lnTo>
                <a:lnTo>
                  <a:pt x="177800" y="828040"/>
                </a:lnTo>
                <a:lnTo>
                  <a:pt x="172720" y="826770"/>
                </a:lnTo>
                <a:lnTo>
                  <a:pt x="168910" y="825500"/>
                </a:lnTo>
                <a:lnTo>
                  <a:pt x="166370" y="824230"/>
                </a:lnTo>
                <a:lnTo>
                  <a:pt x="162560" y="822960"/>
                </a:lnTo>
                <a:lnTo>
                  <a:pt x="160020" y="821690"/>
                </a:lnTo>
                <a:lnTo>
                  <a:pt x="157480" y="820420"/>
                </a:lnTo>
                <a:lnTo>
                  <a:pt x="156210" y="819150"/>
                </a:lnTo>
                <a:lnTo>
                  <a:pt x="154940" y="817880"/>
                </a:lnTo>
                <a:lnTo>
                  <a:pt x="153670" y="816610"/>
                </a:lnTo>
                <a:lnTo>
                  <a:pt x="152400" y="815340"/>
                </a:lnTo>
                <a:lnTo>
                  <a:pt x="152400" y="814070"/>
                </a:lnTo>
                <a:lnTo>
                  <a:pt x="152400" y="444500"/>
                </a:lnTo>
                <a:lnTo>
                  <a:pt x="151130" y="444500"/>
                </a:lnTo>
                <a:lnTo>
                  <a:pt x="151130" y="443230"/>
                </a:lnTo>
                <a:lnTo>
                  <a:pt x="151130" y="441960"/>
                </a:lnTo>
                <a:lnTo>
                  <a:pt x="149860" y="440690"/>
                </a:lnTo>
                <a:lnTo>
                  <a:pt x="148590" y="439420"/>
                </a:lnTo>
                <a:lnTo>
                  <a:pt x="146050" y="438150"/>
                </a:lnTo>
                <a:lnTo>
                  <a:pt x="143510" y="436880"/>
                </a:lnTo>
                <a:lnTo>
                  <a:pt x="140970" y="435610"/>
                </a:lnTo>
                <a:lnTo>
                  <a:pt x="138430" y="434340"/>
                </a:lnTo>
                <a:lnTo>
                  <a:pt x="134620" y="433070"/>
                </a:lnTo>
                <a:lnTo>
                  <a:pt x="130810" y="431800"/>
                </a:lnTo>
                <a:lnTo>
                  <a:pt x="127000" y="430530"/>
                </a:lnTo>
                <a:lnTo>
                  <a:pt x="121920" y="430530"/>
                </a:lnTo>
                <a:lnTo>
                  <a:pt x="118110" y="429260"/>
                </a:lnTo>
                <a:lnTo>
                  <a:pt x="113030" y="427990"/>
                </a:lnTo>
                <a:lnTo>
                  <a:pt x="106680" y="426720"/>
                </a:lnTo>
                <a:lnTo>
                  <a:pt x="101600" y="425450"/>
                </a:lnTo>
                <a:lnTo>
                  <a:pt x="95250" y="425450"/>
                </a:lnTo>
                <a:lnTo>
                  <a:pt x="88900" y="424180"/>
                </a:lnTo>
                <a:lnTo>
                  <a:pt x="82550" y="424180"/>
                </a:lnTo>
                <a:lnTo>
                  <a:pt x="76200" y="422910"/>
                </a:lnTo>
                <a:lnTo>
                  <a:pt x="68580" y="421640"/>
                </a:lnTo>
                <a:lnTo>
                  <a:pt x="60960" y="421640"/>
                </a:lnTo>
                <a:lnTo>
                  <a:pt x="54610" y="421640"/>
                </a:lnTo>
                <a:lnTo>
                  <a:pt x="46990" y="420370"/>
                </a:lnTo>
                <a:lnTo>
                  <a:pt x="39370" y="420370"/>
                </a:lnTo>
                <a:lnTo>
                  <a:pt x="31750" y="420370"/>
                </a:lnTo>
                <a:lnTo>
                  <a:pt x="22860" y="420370"/>
                </a:lnTo>
                <a:lnTo>
                  <a:pt x="15240" y="419100"/>
                </a:lnTo>
                <a:lnTo>
                  <a:pt x="7620" y="419100"/>
                </a:lnTo>
                <a:lnTo>
                  <a:pt x="0" y="419100"/>
                </a:lnTo>
                <a:lnTo>
                  <a:pt x="0" y="419100"/>
                </a:lnTo>
                <a:lnTo>
                  <a:pt x="39370" y="419100"/>
                </a:lnTo>
                <a:lnTo>
                  <a:pt x="46990" y="417830"/>
                </a:lnTo>
                <a:lnTo>
                  <a:pt x="54610" y="417830"/>
                </a:lnTo>
                <a:lnTo>
                  <a:pt x="62230" y="417830"/>
                </a:lnTo>
                <a:lnTo>
                  <a:pt x="68580" y="416560"/>
                </a:lnTo>
                <a:lnTo>
                  <a:pt x="76200" y="416560"/>
                </a:lnTo>
                <a:lnTo>
                  <a:pt x="82550" y="415290"/>
                </a:lnTo>
                <a:lnTo>
                  <a:pt x="88900" y="414020"/>
                </a:lnTo>
                <a:lnTo>
                  <a:pt x="95250" y="414020"/>
                </a:lnTo>
                <a:lnTo>
                  <a:pt x="101600" y="412750"/>
                </a:lnTo>
                <a:lnTo>
                  <a:pt x="107950" y="411480"/>
                </a:lnTo>
                <a:lnTo>
                  <a:pt x="113030" y="411480"/>
                </a:lnTo>
                <a:lnTo>
                  <a:pt x="118110" y="410210"/>
                </a:lnTo>
                <a:lnTo>
                  <a:pt x="123190" y="408940"/>
                </a:lnTo>
                <a:lnTo>
                  <a:pt x="127000" y="407670"/>
                </a:lnTo>
                <a:lnTo>
                  <a:pt x="132080" y="406400"/>
                </a:lnTo>
                <a:lnTo>
                  <a:pt x="135890" y="405130"/>
                </a:lnTo>
                <a:lnTo>
                  <a:pt x="138430" y="403860"/>
                </a:lnTo>
                <a:lnTo>
                  <a:pt x="142240" y="402590"/>
                </a:lnTo>
                <a:lnTo>
                  <a:pt x="144780" y="401320"/>
                </a:lnTo>
                <a:lnTo>
                  <a:pt x="147320" y="400050"/>
                </a:lnTo>
                <a:lnTo>
                  <a:pt x="148590" y="398780"/>
                </a:lnTo>
                <a:lnTo>
                  <a:pt x="149860" y="397510"/>
                </a:lnTo>
                <a:lnTo>
                  <a:pt x="151130" y="396240"/>
                </a:lnTo>
                <a:lnTo>
                  <a:pt x="152400" y="394970"/>
                </a:lnTo>
                <a:lnTo>
                  <a:pt x="152400" y="393700"/>
                </a:lnTo>
                <a:lnTo>
                  <a:pt x="152400" y="25400"/>
                </a:lnTo>
                <a:lnTo>
                  <a:pt x="152400" y="24130"/>
                </a:lnTo>
                <a:lnTo>
                  <a:pt x="152400" y="22860"/>
                </a:lnTo>
                <a:lnTo>
                  <a:pt x="153670" y="21590"/>
                </a:lnTo>
                <a:lnTo>
                  <a:pt x="154940" y="20320"/>
                </a:lnTo>
                <a:lnTo>
                  <a:pt x="157480" y="19050"/>
                </a:lnTo>
                <a:lnTo>
                  <a:pt x="160020" y="17780"/>
                </a:lnTo>
                <a:lnTo>
                  <a:pt x="162560" y="16510"/>
                </a:lnTo>
                <a:lnTo>
                  <a:pt x="165100" y="15240"/>
                </a:lnTo>
                <a:lnTo>
                  <a:pt x="168910" y="13970"/>
                </a:lnTo>
                <a:lnTo>
                  <a:pt x="172720" y="12700"/>
                </a:lnTo>
                <a:lnTo>
                  <a:pt x="176530" y="11430"/>
                </a:lnTo>
                <a:lnTo>
                  <a:pt x="181610" y="10160"/>
                </a:lnTo>
                <a:lnTo>
                  <a:pt x="185420" y="10160"/>
                </a:lnTo>
                <a:lnTo>
                  <a:pt x="191770" y="8890"/>
                </a:lnTo>
                <a:lnTo>
                  <a:pt x="196850" y="7620"/>
                </a:lnTo>
                <a:lnTo>
                  <a:pt x="201930" y="6350"/>
                </a:lnTo>
                <a:lnTo>
                  <a:pt x="208280" y="6350"/>
                </a:lnTo>
                <a:lnTo>
                  <a:pt x="214630" y="5080"/>
                </a:lnTo>
                <a:lnTo>
                  <a:pt x="220980" y="3810"/>
                </a:lnTo>
                <a:lnTo>
                  <a:pt x="228600" y="3810"/>
                </a:lnTo>
                <a:lnTo>
                  <a:pt x="234950" y="2540"/>
                </a:lnTo>
                <a:lnTo>
                  <a:pt x="242570" y="2540"/>
                </a:lnTo>
                <a:lnTo>
                  <a:pt x="250190" y="2540"/>
                </a:lnTo>
                <a:lnTo>
                  <a:pt x="257810" y="1270"/>
                </a:lnTo>
                <a:lnTo>
                  <a:pt x="265430" y="1270"/>
                </a:lnTo>
                <a:lnTo>
                  <a:pt x="273050" y="1270"/>
                </a:lnTo>
                <a:lnTo>
                  <a:pt x="280670" y="0"/>
                </a:lnTo>
                <a:lnTo>
                  <a:pt x="288290" y="0"/>
                </a:lnTo>
                <a:lnTo>
                  <a:pt x="295910" y="0"/>
                </a:lnTo>
                <a:lnTo>
                  <a:pt x="304800" y="0"/>
                </a:lnTo>
              </a:path>
              <a:path w="304800" h="839470">
                <a:moveTo>
                  <a:pt x="0" y="0"/>
                </a:moveTo>
                <a:lnTo>
                  <a:pt x="0" y="0"/>
                </a:lnTo>
              </a:path>
              <a:path w="304800" h="839470">
                <a:moveTo>
                  <a:pt x="304800" y="839470"/>
                </a:moveTo>
                <a:lnTo>
                  <a:pt x="304800" y="83947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 name="object 20"/>
          <p:cNvSpPr/>
          <p:nvPr/>
        </p:nvSpPr>
        <p:spPr>
          <a:xfrm>
            <a:off x="4949825" y="6238241"/>
            <a:ext cx="334010" cy="943610"/>
          </a:xfrm>
          <a:custGeom>
            <a:avLst/>
            <a:gdLst/>
            <a:ahLst/>
            <a:cxnLst/>
            <a:rect l="l" t="t" r="r" b="b"/>
            <a:pathLst>
              <a:path w="334010" h="943609">
                <a:moveTo>
                  <a:pt x="334010" y="943610"/>
                </a:moveTo>
                <a:lnTo>
                  <a:pt x="334010" y="942340"/>
                </a:lnTo>
                <a:lnTo>
                  <a:pt x="290830" y="942340"/>
                </a:lnTo>
                <a:lnTo>
                  <a:pt x="283210" y="941070"/>
                </a:lnTo>
                <a:lnTo>
                  <a:pt x="274320" y="941070"/>
                </a:lnTo>
                <a:lnTo>
                  <a:pt x="266700" y="939800"/>
                </a:lnTo>
                <a:lnTo>
                  <a:pt x="259080" y="939800"/>
                </a:lnTo>
                <a:lnTo>
                  <a:pt x="251460" y="938530"/>
                </a:lnTo>
                <a:lnTo>
                  <a:pt x="243840" y="938530"/>
                </a:lnTo>
                <a:lnTo>
                  <a:pt x="236220" y="937260"/>
                </a:lnTo>
                <a:lnTo>
                  <a:pt x="229870" y="937260"/>
                </a:lnTo>
                <a:lnTo>
                  <a:pt x="223520" y="935990"/>
                </a:lnTo>
                <a:lnTo>
                  <a:pt x="217170" y="934720"/>
                </a:lnTo>
                <a:lnTo>
                  <a:pt x="210820" y="933450"/>
                </a:lnTo>
                <a:lnTo>
                  <a:pt x="205740" y="932180"/>
                </a:lnTo>
                <a:lnTo>
                  <a:pt x="199390" y="932180"/>
                </a:lnTo>
                <a:lnTo>
                  <a:pt x="195580" y="930910"/>
                </a:lnTo>
                <a:lnTo>
                  <a:pt x="190500" y="929640"/>
                </a:lnTo>
                <a:lnTo>
                  <a:pt x="186690" y="928370"/>
                </a:lnTo>
                <a:lnTo>
                  <a:pt x="182880" y="927100"/>
                </a:lnTo>
                <a:lnTo>
                  <a:pt x="179070" y="925830"/>
                </a:lnTo>
                <a:lnTo>
                  <a:pt x="175260" y="924560"/>
                </a:lnTo>
                <a:lnTo>
                  <a:pt x="172720" y="923290"/>
                </a:lnTo>
                <a:lnTo>
                  <a:pt x="171450" y="922020"/>
                </a:lnTo>
                <a:lnTo>
                  <a:pt x="168910" y="920750"/>
                </a:lnTo>
                <a:lnTo>
                  <a:pt x="167640" y="918210"/>
                </a:lnTo>
                <a:lnTo>
                  <a:pt x="167640" y="916940"/>
                </a:lnTo>
                <a:lnTo>
                  <a:pt x="166370" y="915670"/>
                </a:lnTo>
                <a:lnTo>
                  <a:pt x="166370" y="499110"/>
                </a:lnTo>
                <a:lnTo>
                  <a:pt x="166370" y="497840"/>
                </a:lnTo>
                <a:lnTo>
                  <a:pt x="166370" y="496570"/>
                </a:lnTo>
                <a:lnTo>
                  <a:pt x="165100" y="494030"/>
                </a:lnTo>
                <a:lnTo>
                  <a:pt x="162560" y="492760"/>
                </a:lnTo>
                <a:lnTo>
                  <a:pt x="161290" y="491490"/>
                </a:lnTo>
                <a:lnTo>
                  <a:pt x="158750" y="490220"/>
                </a:lnTo>
                <a:lnTo>
                  <a:pt x="156210" y="488950"/>
                </a:lnTo>
                <a:lnTo>
                  <a:pt x="152400" y="487680"/>
                </a:lnTo>
                <a:lnTo>
                  <a:pt x="148590" y="486410"/>
                </a:lnTo>
                <a:lnTo>
                  <a:pt x="144780" y="485140"/>
                </a:lnTo>
                <a:lnTo>
                  <a:pt x="139700" y="483870"/>
                </a:lnTo>
                <a:lnTo>
                  <a:pt x="134620" y="482600"/>
                </a:lnTo>
                <a:lnTo>
                  <a:pt x="129540" y="481330"/>
                </a:lnTo>
                <a:lnTo>
                  <a:pt x="124460" y="480060"/>
                </a:lnTo>
                <a:lnTo>
                  <a:pt x="118110" y="480060"/>
                </a:lnTo>
                <a:lnTo>
                  <a:pt x="111760" y="478790"/>
                </a:lnTo>
                <a:lnTo>
                  <a:pt x="105410" y="477520"/>
                </a:lnTo>
                <a:lnTo>
                  <a:pt x="97790" y="476250"/>
                </a:lnTo>
                <a:lnTo>
                  <a:pt x="91440" y="476250"/>
                </a:lnTo>
                <a:lnTo>
                  <a:pt x="83820" y="474980"/>
                </a:lnTo>
                <a:lnTo>
                  <a:pt x="76200" y="474980"/>
                </a:lnTo>
                <a:lnTo>
                  <a:pt x="68580" y="473710"/>
                </a:lnTo>
                <a:lnTo>
                  <a:pt x="59690" y="473710"/>
                </a:lnTo>
                <a:lnTo>
                  <a:pt x="52070" y="472440"/>
                </a:lnTo>
                <a:lnTo>
                  <a:pt x="43180" y="472440"/>
                </a:lnTo>
                <a:lnTo>
                  <a:pt x="35560" y="472440"/>
                </a:lnTo>
                <a:lnTo>
                  <a:pt x="26670" y="472440"/>
                </a:lnTo>
                <a:lnTo>
                  <a:pt x="17780" y="471170"/>
                </a:lnTo>
                <a:lnTo>
                  <a:pt x="8890" y="471170"/>
                </a:lnTo>
                <a:lnTo>
                  <a:pt x="0" y="471170"/>
                </a:lnTo>
                <a:lnTo>
                  <a:pt x="8890" y="471170"/>
                </a:lnTo>
                <a:lnTo>
                  <a:pt x="17780" y="471170"/>
                </a:lnTo>
                <a:lnTo>
                  <a:pt x="26670" y="469900"/>
                </a:lnTo>
                <a:lnTo>
                  <a:pt x="34290" y="469900"/>
                </a:lnTo>
                <a:lnTo>
                  <a:pt x="43180" y="469900"/>
                </a:lnTo>
                <a:lnTo>
                  <a:pt x="50800" y="469900"/>
                </a:lnTo>
                <a:lnTo>
                  <a:pt x="59690" y="468630"/>
                </a:lnTo>
                <a:lnTo>
                  <a:pt x="67310" y="468630"/>
                </a:lnTo>
                <a:lnTo>
                  <a:pt x="74930" y="467360"/>
                </a:lnTo>
                <a:lnTo>
                  <a:pt x="82550" y="467360"/>
                </a:lnTo>
                <a:lnTo>
                  <a:pt x="90170" y="466090"/>
                </a:lnTo>
                <a:lnTo>
                  <a:pt x="97790" y="466090"/>
                </a:lnTo>
                <a:lnTo>
                  <a:pt x="104140" y="464820"/>
                </a:lnTo>
                <a:lnTo>
                  <a:pt x="110490" y="463550"/>
                </a:lnTo>
                <a:lnTo>
                  <a:pt x="116840" y="463550"/>
                </a:lnTo>
                <a:lnTo>
                  <a:pt x="123190" y="462280"/>
                </a:lnTo>
                <a:lnTo>
                  <a:pt x="128270" y="461010"/>
                </a:lnTo>
                <a:lnTo>
                  <a:pt x="134620" y="459740"/>
                </a:lnTo>
                <a:lnTo>
                  <a:pt x="138430" y="458470"/>
                </a:lnTo>
                <a:lnTo>
                  <a:pt x="143510" y="457200"/>
                </a:lnTo>
                <a:lnTo>
                  <a:pt x="147320" y="455930"/>
                </a:lnTo>
                <a:lnTo>
                  <a:pt x="151130" y="454660"/>
                </a:lnTo>
                <a:lnTo>
                  <a:pt x="154940" y="453390"/>
                </a:lnTo>
                <a:lnTo>
                  <a:pt x="158750" y="452120"/>
                </a:lnTo>
                <a:lnTo>
                  <a:pt x="161290" y="450850"/>
                </a:lnTo>
                <a:lnTo>
                  <a:pt x="162560" y="449580"/>
                </a:lnTo>
                <a:lnTo>
                  <a:pt x="165100" y="448310"/>
                </a:lnTo>
                <a:lnTo>
                  <a:pt x="166370" y="447040"/>
                </a:lnTo>
                <a:lnTo>
                  <a:pt x="166370" y="445770"/>
                </a:lnTo>
                <a:lnTo>
                  <a:pt x="167640" y="444500"/>
                </a:lnTo>
                <a:lnTo>
                  <a:pt x="166370" y="26670"/>
                </a:lnTo>
                <a:lnTo>
                  <a:pt x="166370" y="25400"/>
                </a:lnTo>
                <a:lnTo>
                  <a:pt x="167640" y="24130"/>
                </a:lnTo>
                <a:lnTo>
                  <a:pt x="168910" y="22860"/>
                </a:lnTo>
                <a:lnTo>
                  <a:pt x="170180" y="21590"/>
                </a:lnTo>
                <a:lnTo>
                  <a:pt x="172720" y="20320"/>
                </a:lnTo>
                <a:lnTo>
                  <a:pt x="175260" y="19050"/>
                </a:lnTo>
                <a:lnTo>
                  <a:pt x="177800" y="17780"/>
                </a:lnTo>
                <a:lnTo>
                  <a:pt x="181610" y="16510"/>
                </a:lnTo>
                <a:lnTo>
                  <a:pt x="185420" y="13970"/>
                </a:lnTo>
                <a:lnTo>
                  <a:pt x="189230" y="12700"/>
                </a:lnTo>
                <a:lnTo>
                  <a:pt x="193040" y="12700"/>
                </a:lnTo>
                <a:lnTo>
                  <a:pt x="198120" y="11430"/>
                </a:lnTo>
                <a:lnTo>
                  <a:pt x="204470" y="10160"/>
                </a:lnTo>
                <a:lnTo>
                  <a:pt x="209550" y="8890"/>
                </a:lnTo>
                <a:lnTo>
                  <a:pt x="215900" y="7620"/>
                </a:lnTo>
                <a:lnTo>
                  <a:pt x="222250" y="6350"/>
                </a:lnTo>
                <a:lnTo>
                  <a:pt x="228600" y="6350"/>
                </a:lnTo>
                <a:lnTo>
                  <a:pt x="234950" y="5080"/>
                </a:lnTo>
                <a:lnTo>
                  <a:pt x="242570" y="3810"/>
                </a:lnTo>
                <a:lnTo>
                  <a:pt x="250190" y="3810"/>
                </a:lnTo>
                <a:lnTo>
                  <a:pt x="257810" y="2540"/>
                </a:lnTo>
                <a:lnTo>
                  <a:pt x="265430" y="2540"/>
                </a:lnTo>
                <a:lnTo>
                  <a:pt x="274320" y="1270"/>
                </a:lnTo>
                <a:lnTo>
                  <a:pt x="281940" y="1270"/>
                </a:lnTo>
                <a:lnTo>
                  <a:pt x="290830" y="0"/>
                </a:lnTo>
                <a:lnTo>
                  <a:pt x="298450" y="0"/>
                </a:lnTo>
                <a:lnTo>
                  <a:pt x="307340" y="0"/>
                </a:lnTo>
                <a:lnTo>
                  <a:pt x="316230" y="0"/>
                </a:lnTo>
                <a:lnTo>
                  <a:pt x="325120" y="0"/>
                </a:lnTo>
                <a:lnTo>
                  <a:pt x="334010" y="0"/>
                </a:lnTo>
              </a:path>
              <a:path w="334010" h="943609">
                <a:moveTo>
                  <a:pt x="0" y="0"/>
                </a:moveTo>
                <a:lnTo>
                  <a:pt x="0" y="0"/>
                </a:lnTo>
              </a:path>
              <a:path w="334010" h="943609">
                <a:moveTo>
                  <a:pt x="334010" y="943610"/>
                </a:moveTo>
                <a:lnTo>
                  <a:pt x="334010" y="94361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2" name="object 22"/>
          <p:cNvSpPr/>
          <p:nvPr/>
        </p:nvSpPr>
        <p:spPr>
          <a:xfrm>
            <a:off x="4707254" y="3911600"/>
            <a:ext cx="334010" cy="920750"/>
          </a:xfrm>
          <a:custGeom>
            <a:avLst/>
            <a:gdLst/>
            <a:ahLst/>
            <a:cxnLst/>
            <a:rect l="l" t="t" r="r" b="b"/>
            <a:pathLst>
              <a:path w="334010" h="920750">
                <a:moveTo>
                  <a:pt x="334010" y="920750"/>
                </a:moveTo>
                <a:lnTo>
                  <a:pt x="334010" y="919480"/>
                </a:lnTo>
                <a:lnTo>
                  <a:pt x="290830" y="919480"/>
                </a:lnTo>
                <a:lnTo>
                  <a:pt x="283210" y="918210"/>
                </a:lnTo>
                <a:lnTo>
                  <a:pt x="274320" y="918210"/>
                </a:lnTo>
                <a:lnTo>
                  <a:pt x="266700" y="916940"/>
                </a:lnTo>
                <a:lnTo>
                  <a:pt x="259080" y="916940"/>
                </a:lnTo>
                <a:lnTo>
                  <a:pt x="251460" y="915670"/>
                </a:lnTo>
                <a:lnTo>
                  <a:pt x="243840" y="915670"/>
                </a:lnTo>
                <a:lnTo>
                  <a:pt x="236220" y="914400"/>
                </a:lnTo>
                <a:lnTo>
                  <a:pt x="229870" y="914400"/>
                </a:lnTo>
                <a:lnTo>
                  <a:pt x="223520" y="913130"/>
                </a:lnTo>
                <a:lnTo>
                  <a:pt x="217170" y="911860"/>
                </a:lnTo>
                <a:lnTo>
                  <a:pt x="210820" y="910590"/>
                </a:lnTo>
                <a:lnTo>
                  <a:pt x="205740" y="909320"/>
                </a:lnTo>
                <a:lnTo>
                  <a:pt x="199390" y="909320"/>
                </a:lnTo>
                <a:lnTo>
                  <a:pt x="195580" y="908050"/>
                </a:lnTo>
                <a:lnTo>
                  <a:pt x="190500" y="906780"/>
                </a:lnTo>
                <a:lnTo>
                  <a:pt x="186690" y="905510"/>
                </a:lnTo>
                <a:lnTo>
                  <a:pt x="182880" y="904240"/>
                </a:lnTo>
                <a:lnTo>
                  <a:pt x="179070" y="902970"/>
                </a:lnTo>
                <a:lnTo>
                  <a:pt x="175260" y="901700"/>
                </a:lnTo>
                <a:lnTo>
                  <a:pt x="172720" y="900430"/>
                </a:lnTo>
                <a:lnTo>
                  <a:pt x="171450" y="899160"/>
                </a:lnTo>
                <a:lnTo>
                  <a:pt x="168910" y="897890"/>
                </a:lnTo>
                <a:lnTo>
                  <a:pt x="167640" y="895350"/>
                </a:lnTo>
                <a:lnTo>
                  <a:pt x="167640" y="894080"/>
                </a:lnTo>
                <a:lnTo>
                  <a:pt x="166370" y="892810"/>
                </a:lnTo>
                <a:lnTo>
                  <a:pt x="166370" y="487680"/>
                </a:lnTo>
                <a:lnTo>
                  <a:pt x="166370" y="486410"/>
                </a:lnTo>
                <a:lnTo>
                  <a:pt x="166370" y="485140"/>
                </a:lnTo>
                <a:lnTo>
                  <a:pt x="165100" y="482600"/>
                </a:lnTo>
                <a:lnTo>
                  <a:pt x="162560" y="481330"/>
                </a:lnTo>
                <a:lnTo>
                  <a:pt x="161290" y="480060"/>
                </a:lnTo>
                <a:lnTo>
                  <a:pt x="158750" y="478790"/>
                </a:lnTo>
                <a:lnTo>
                  <a:pt x="156210" y="477520"/>
                </a:lnTo>
                <a:lnTo>
                  <a:pt x="152400" y="476250"/>
                </a:lnTo>
                <a:lnTo>
                  <a:pt x="148590" y="474980"/>
                </a:lnTo>
                <a:lnTo>
                  <a:pt x="144780" y="473710"/>
                </a:lnTo>
                <a:lnTo>
                  <a:pt x="139700" y="472440"/>
                </a:lnTo>
                <a:lnTo>
                  <a:pt x="134620" y="471170"/>
                </a:lnTo>
                <a:lnTo>
                  <a:pt x="129540" y="469900"/>
                </a:lnTo>
                <a:lnTo>
                  <a:pt x="124460" y="468630"/>
                </a:lnTo>
                <a:lnTo>
                  <a:pt x="118110" y="468630"/>
                </a:lnTo>
                <a:lnTo>
                  <a:pt x="111760" y="467360"/>
                </a:lnTo>
                <a:lnTo>
                  <a:pt x="105410" y="466090"/>
                </a:lnTo>
                <a:lnTo>
                  <a:pt x="97790" y="464820"/>
                </a:lnTo>
                <a:lnTo>
                  <a:pt x="91440" y="464820"/>
                </a:lnTo>
                <a:lnTo>
                  <a:pt x="83820" y="463550"/>
                </a:lnTo>
                <a:lnTo>
                  <a:pt x="76200" y="463550"/>
                </a:lnTo>
                <a:lnTo>
                  <a:pt x="68580" y="462280"/>
                </a:lnTo>
                <a:lnTo>
                  <a:pt x="59690" y="462280"/>
                </a:lnTo>
                <a:lnTo>
                  <a:pt x="52070" y="461010"/>
                </a:lnTo>
                <a:lnTo>
                  <a:pt x="43180" y="461010"/>
                </a:lnTo>
                <a:lnTo>
                  <a:pt x="35560" y="461010"/>
                </a:lnTo>
                <a:lnTo>
                  <a:pt x="26670" y="461010"/>
                </a:lnTo>
                <a:lnTo>
                  <a:pt x="17780" y="459740"/>
                </a:lnTo>
                <a:lnTo>
                  <a:pt x="8890" y="459740"/>
                </a:lnTo>
                <a:lnTo>
                  <a:pt x="0" y="459740"/>
                </a:lnTo>
                <a:lnTo>
                  <a:pt x="8890" y="459740"/>
                </a:lnTo>
                <a:lnTo>
                  <a:pt x="17780" y="459740"/>
                </a:lnTo>
                <a:lnTo>
                  <a:pt x="26670" y="458470"/>
                </a:lnTo>
                <a:lnTo>
                  <a:pt x="34290" y="458470"/>
                </a:lnTo>
                <a:lnTo>
                  <a:pt x="43180" y="458470"/>
                </a:lnTo>
                <a:lnTo>
                  <a:pt x="50800" y="458470"/>
                </a:lnTo>
                <a:lnTo>
                  <a:pt x="59690" y="457200"/>
                </a:lnTo>
                <a:lnTo>
                  <a:pt x="67310" y="457200"/>
                </a:lnTo>
                <a:lnTo>
                  <a:pt x="74930" y="455930"/>
                </a:lnTo>
                <a:lnTo>
                  <a:pt x="82550" y="455930"/>
                </a:lnTo>
                <a:lnTo>
                  <a:pt x="90170" y="454660"/>
                </a:lnTo>
                <a:lnTo>
                  <a:pt x="97790" y="454660"/>
                </a:lnTo>
                <a:lnTo>
                  <a:pt x="104140" y="453390"/>
                </a:lnTo>
                <a:lnTo>
                  <a:pt x="110490" y="452120"/>
                </a:lnTo>
                <a:lnTo>
                  <a:pt x="116840" y="452120"/>
                </a:lnTo>
                <a:lnTo>
                  <a:pt x="123190" y="450850"/>
                </a:lnTo>
                <a:lnTo>
                  <a:pt x="128270" y="449580"/>
                </a:lnTo>
                <a:lnTo>
                  <a:pt x="134620" y="448310"/>
                </a:lnTo>
                <a:lnTo>
                  <a:pt x="138430" y="447040"/>
                </a:lnTo>
                <a:lnTo>
                  <a:pt x="143510" y="445770"/>
                </a:lnTo>
                <a:lnTo>
                  <a:pt x="147320" y="444500"/>
                </a:lnTo>
                <a:lnTo>
                  <a:pt x="151130" y="443230"/>
                </a:lnTo>
                <a:lnTo>
                  <a:pt x="154940" y="441960"/>
                </a:lnTo>
                <a:lnTo>
                  <a:pt x="158750" y="440690"/>
                </a:lnTo>
                <a:lnTo>
                  <a:pt x="161290" y="439420"/>
                </a:lnTo>
                <a:lnTo>
                  <a:pt x="162560" y="438150"/>
                </a:lnTo>
                <a:lnTo>
                  <a:pt x="165100" y="436880"/>
                </a:lnTo>
                <a:lnTo>
                  <a:pt x="166370" y="435610"/>
                </a:lnTo>
                <a:lnTo>
                  <a:pt x="166370" y="434340"/>
                </a:lnTo>
                <a:lnTo>
                  <a:pt x="167640" y="433070"/>
                </a:lnTo>
                <a:lnTo>
                  <a:pt x="166370" y="26670"/>
                </a:lnTo>
                <a:lnTo>
                  <a:pt x="166370" y="25400"/>
                </a:lnTo>
                <a:lnTo>
                  <a:pt x="167640" y="24130"/>
                </a:lnTo>
                <a:lnTo>
                  <a:pt x="168910" y="22860"/>
                </a:lnTo>
                <a:lnTo>
                  <a:pt x="170180" y="21590"/>
                </a:lnTo>
                <a:lnTo>
                  <a:pt x="172720" y="20320"/>
                </a:lnTo>
                <a:lnTo>
                  <a:pt x="175260" y="19050"/>
                </a:lnTo>
                <a:lnTo>
                  <a:pt x="177800" y="17780"/>
                </a:lnTo>
                <a:lnTo>
                  <a:pt x="181610" y="16510"/>
                </a:lnTo>
                <a:lnTo>
                  <a:pt x="185420" y="13970"/>
                </a:lnTo>
                <a:lnTo>
                  <a:pt x="189230" y="12700"/>
                </a:lnTo>
                <a:lnTo>
                  <a:pt x="193040" y="12700"/>
                </a:lnTo>
                <a:lnTo>
                  <a:pt x="198120" y="11430"/>
                </a:lnTo>
                <a:lnTo>
                  <a:pt x="204470" y="10160"/>
                </a:lnTo>
                <a:lnTo>
                  <a:pt x="209550" y="8890"/>
                </a:lnTo>
                <a:lnTo>
                  <a:pt x="215900" y="7620"/>
                </a:lnTo>
                <a:lnTo>
                  <a:pt x="222250" y="6350"/>
                </a:lnTo>
                <a:lnTo>
                  <a:pt x="228600" y="6350"/>
                </a:lnTo>
                <a:lnTo>
                  <a:pt x="234950" y="5080"/>
                </a:lnTo>
                <a:lnTo>
                  <a:pt x="242570" y="3810"/>
                </a:lnTo>
                <a:lnTo>
                  <a:pt x="250190" y="3810"/>
                </a:lnTo>
                <a:lnTo>
                  <a:pt x="257810" y="2540"/>
                </a:lnTo>
                <a:lnTo>
                  <a:pt x="265430" y="2540"/>
                </a:lnTo>
                <a:lnTo>
                  <a:pt x="274320" y="1270"/>
                </a:lnTo>
                <a:lnTo>
                  <a:pt x="281940" y="1270"/>
                </a:lnTo>
                <a:lnTo>
                  <a:pt x="290830" y="0"/>
                </a:lnTo>
                <a:lnTo>
                  <a:pt x="298450" y="0"/>
                </a:lnTo>
                <a:lnTo>
                  <a:pt x="307340" y="0"/>
                </a:lnTo>
                <a:lnTo>
                  <a:pt x="316230" y="0"/>
                </a:lnTo>
                <a:lnTo>
                  <a:pt x="325120" y="0"/>
                </a:lnTo>
                <a:lnTo>
                  <a:pt x="334010" y="0"/>
                </a:lnTo>
              </a:path>
              <a:path w="334010" h="920750">
                <a:moveTo>
                  <a:pt x="0" y="0"/>
                </a:moveTo>
                <a:lnTo>
                  <a:pt x="0" y="0"/>
                </a:lnTo>
              </a:path>
              <a:path w="334010" h="920750">
                <a:moveTo>
                  <a:pt x="334010" y="920750"/>
                </a:moveTo>
                <a:lnTo>
                  <a:pt x="334010" y="92075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 name="object 23"/>
          <p:cNvSpPr/>
          <p:nvPr/>
        </p:nvSpPr>
        <p:spPr>
          <a:xfrm>
            <a:off x="5160645" y="5060950"/>
            <a:ext cx="266700" cy="850900"/>
          </a:xfrm>
          <a:custGeom>
            <a:avLst/>
            <a:gdLst/>
            <a:ahLst/>
            <a:cxnLst/>
            <a:rect l="l" t="t" r="r" b="b"/>
            <a:pathLst>
              <a:path w="266700" h="850900">
                <a:moveTo>
                  <a:pt x="266700" y="850900"/>
                </a:moveTo>
                <a:lnTo>
                  <a:pt x="246380" y="850900"/>
                </a:lnTo>
                <a:lnTo>
                  <a:pt x="238760" y="849630"/>
                </a:lnTo>
                <a:lnTo>
                  <a:pt x="232410" y="849630"/>
                </a:lnTo>
                <a:lnTo>
                  <a:pt x="226060" y="849630"/>
                </a:lnTo>
                <a:lnTo>
                  <a:pt x="219710" y="849630"/>
                </a:lnTo>
                <a:lnTo>
                  <a:pt x="213360" y="848360"/>
                </a:lnTo>
                <a:lnTo>
                  <a:pt x="207010" y="848360"/>
                </a:lnTo>
                <a:lnTo>
                  <a:pt x="200660" y="847090"/>
                </a:lnTo>
                <a:lnTo>
                  <a:pt x="194310" y="847090"/>
                </a:lnTo>
                <a:lnTo>
                  <a:pt x="189230" y="845820"/>
                </a:lnTo>
                <a:lnTo>
                  <a:pt x="182880" y="845820"/>
                </a:lnTo>
                <a:lnTo>
                  <a:pt x="177800" y="844550"/>
                </a:lnTo>
                <a:lnTo>
                  <a:pt x="172720" y="844550"/>
                </a:lnTo>
                <a:lnTo>
                  <a:pt x="167640" y="843280"/>
                </a:lnTo>
                <a:lnTo>
                  <a:pt x="163830" y="842010"/>
                </a:lnTo>
                <a:lnTo>
                  <a:pt x="158750" y="842010"/>
                </a:lnTo>
                <a:lnTo>
                  <a:pt x="154940" y="840740"/>
                </a:lnTo>
                <a:lnTo>
                  <a:pt x="151130" y="839470"/>
                </a:lnTo>
                <a:lnTo>
                  <a:pt x="148590" y="838200"/>
                </a:lnTo>
                <a:lnTo>
                  <a:pt x="144780" y="836930"/>
                </a:lnTo>
                <a:lnTo>
                  <a:pt x="142240" y="836930"/>
                </a:lnTo>
                <a:lnTo>
                  <a:pt x="139700" y="835660"/>
                </a:lnTo>
                <a:lnTo>
                  <a:pt x="133350" y="829310"/>
                </a:lnTo>
                <a:lnTo>
                  <a:pt x="133350" y="828040"/>
                </a:lnTo>
                <a:lnTo>
                  <a:pt x="133350" y="447040"/>
                </a:lnTo>
                <a:lnTo>
                  <a:pt x="132080" y="447040"/>
                </a:lnTo>
                <a:lnTo>
                  <a:pt x="132080" y="445770"/>
                </a:lnTo>
                <a:lnTo>
                  <a:pt x="132080" y="444500"/>
                </a:lnTo>
                <a:lnTo>
                  <a:pt x="130810" y="444500"/>
                </a:lnTo>
                <a:lnTo>
                  <a:pt x="129540" y="443230"/>
                </a:lnTo>
                <a:lnTo>
                  <a:pt x="128270" y="441960"/>
                </a:lnTo>
                <a:lnTo>
                  <a:pt x="125730" y="440690"/>
                </a:lnTo>
                <a:lnTo>
                  <a:pt x="123190" y="439420"/>
                </a:lnTo>
                <a:lnTo>
                  <a:pt x="120650" y="438150"/>
                </a:lnTo>
                <a:lnTo>
                  <a:pt x="118110" y="436880"/>
                </a:lnTo>
                <a:lnTo>
                  <a:pt x="114300" y="436880"/>
                </a:lnTo>
                <a:lnTo>
                  <a:pt x="110490" y="435610"/>
                </a:lnTo>
                <a:lnTo>
                  <a:pt x="106680" y="434340"/>
                </a:lnTo>
                <a:lnTo>
                  <a:pt x="102870" y="433070"/>
                </a:lnTo>
                <a:lnTo>
                  <a:pt x="97790" y="433070"/>
                </a:lnTo>
                <a:lnTo>
                  <a:pt x="93980" y="431800"/>
                </a:lnTo>
                <a:lnTo>
                  <a:pt x="88900" y="430530"/>
                </a:lnTo>
                <a:lnTo>
                  <a:pt x="83820" y="430530"/>
                </a:lnTo>
                <a:lnTo>
                  <a:pt x="77470" y="429260"/>
                </a:lnTo>
                <a:lnTo>
                  <a:pt x="72390" y="429260"/>
                </a:lnTo>
                <a:lnTo>
                  <a:pt x="66040" y="427990"/>
                </a:lnTo>
                <a:lnTo>
                  <a:pt x="59690" y="427990"/>
                </a:lnTo>
                <a:lnTo>
                  <a:pt x="53340" y="426720"/>
                </a:lnTo>
                <a:lnTo>
                  <a:pt x="46990" y="426720"/>
                </a:lnTo>
                <a:lnTo>
                  <a:pt x="40640" y="426720"/>
                </a:lnTo>
                <a:lnTo>
                  <a:pt x="34290" y="425450"/>
                </a:lnTo>
                <a:lnTo>
                  <a:pt x="27940" y="425450"/>
                </a:lnTo>
                <a:lnTo>
                  <a:pt x="20320" y="425450"/>
                </a:lnTo>
                <a:lnTo>
                  <a:pt x="13970" y="425450"/>
                </a:lnTo>
                <a:lnTo>
                  <a:pt x="6350" y="425450"/>
                </a:lnTo>
                <a:lnTo>
                  <a:pt x="0" y="425450"/>
                </a:lnTo>
                <a:lnTo>
                  <a:pt x="6350" y="425450"/>
                </a:lnTo>
                <a:lnTo>
                  <a:pt x="13970" y="425450"/>
                </a:lnTo>
                <a:lnTo>
                  <a:pt x="20320" y="425450"/>
                </a:lnTo>
                <a:lnTo>
                  <a:pt x="27940" y="424180"/>
                </a:lnTo>
                <a:lnTo>
                  <a:pt x="34290" y="424180"/>
                </a:lnTo>
                <a:lnTo>
                  <a:pt x="40640" y="424180"/>
                </a:lnTo>
                <a:lnTo>
                  <a:pt x="46990" y="424180"/>
                </a:lnTo>
                <a:lnTo>
                  <a:pt x="53340" y="422910"/>
                </a:lnTo>
                <a:lnTo>
                  <a:pt x="59690" y="422910"/>
                </a:lnTo>
                <a:lnTo>
                  <a:pt x="66040" y="421640"/>
                </a:lnTo>
                <a:lnTo>
                  <a:pt x="72390" y="421640"/>
                </a:lnTo>
                <a:lnTo>
                  <a:pt x="77470" y="420370"/>
                </a:lnTo>
                <a:lnTo>
                  <a:pt x="83820" y="420370"/>
                </a:lnTo>
                <a:lnTo>
                  <a:pt x="88900" y="419100"/>
                </a:lnTo>
                <a:lnTo>
                  <a:pt x="93980" y="419100"/>
                </a:lnTo>
                <a:lnTo>
                  <a:pt x="99060" y="417830"/>
                </a:lnTo>
                <a:lnTo>
                  <a:pt x="102870" y="416560"/>
                </a:lnTo>
                <a:lnTo>
                  <a:pt x="107950" y="416560"/>
                </a:lnTo>
                <a:lnTo>
                  <a:pt x="111760" y="415290"/>
                </a:lnTo>
                <a:lnTo>
                  <a:pt x="115570" y="414020"/>
                </a:lnTo>
                <a:lnTo>
                  <a:pt x="118110" y="412750"/>
                </a:lnTo>
                <a:lnTo>
                  <a:pt x="121920" y="411480"/>
                </a:lnTo>
                <a:lnTo>
                  <a:pt x="124460" y="411480"/>
                </a:lnTo>
                <a:lnTo>
                  <a:pt x="127000" y="410210"/>
                </a:lnTo>
                <a:lnTo>
                  <a:pt x="133350" y="403860"/>
                </a:lnTo>
                <a:lnTo>
                  <a:pt x="133350" y="402590"/>
                </a:lnTo>
                <a:lnTo>
                  <a:pt x="133350" y="22860"/>
                </a:lnTo>
                <a:lnTo>
                  <a:pt x="133350" y="21590"/>
                </a:lnTo>
                <a:lnTo>
                  <a:pt x="133350" y="20320"/>
                </a:lnTo>
                <a:lnTo>
                  <a:pt x="134620" y="19050"/>
                </a:lnTo>
                <a:lnTo>
                  <a:pt x="135890" y="17780"/>
                </a:lnTo>
                <a:lnTo>
                  <a:pt x="137160" y="16510"/>
                </a:lnTo>
                <a:lnTo>
                  <a:pt x="139700" y="15240"/>
                </a:lnTo>
                <a:lnTo>
                  <a:pt x="142240" y="13970"/>
                </a:lnTo>
                <a:lnTo>
                  <a:pt x="144780" y="13970"/>
                </a:lnTo>
                <a:lnTo>
                  <a:pt x="147320" y="12700"/>
                </a:lnTo>
                <a:lnTo>
                  <a:pt x="151130" y="11430"/>
                </a:lnTo>
                <a:lnTo>
                  <a:pt x="154940" y="10160"/>
                </a:lnTo>
                <a:lnTo>
                  <a:pt x="158750" y="8890"/>
                </a:lnTo>
                <a:lnTo>
                  <a:pt x="162560" y="8890"/>
                </a:lnTo>
                <a:lnTo>
                  <a:pt x="167640" y="7620"/>
                </a:lnTo>
                <a:lnTo>
                  <a:pt x="172720" y="6350"/>
                </a:lnTo>
                <a:lnTo>
                  <a:pt x="176530" y="6350"/>
                </a:lnTo>
                <a:lnTo>
                  <a:pt x="182880" y="5080"/>
                </a:lnTo>
                <a:lnTo>
                  <a:pt x="187960" y="5080"/>
                </a:lnTo>
                <a:lnTo>
                  <a:pt x="194310" y="3810"/>
                </a:lnTo>
                <a:lnTo>
                  <a:pt x="199390" y="3810"/>
                </a:lnTo>
                <a:lnTo>
                  <a:pt x="205740" y="2540"/>
                </a:lnTo>
                <a:lnTo>
                  <a:pt x="212090" y="2540"/>
                </a:lnTo>
                <a:lnTo>
                  <a:pt x="218440" y="1270"/>
                </a:lnTo>
                <a:lnTo>
                  <a:pt x="224790" y="1270"/>
                </a:lnTo>
                <a:lnTo>
                  <a:pt x="232410" y="1270"/>
                </a:lnTo>
                <a:lnTo>
                  <a:pt x="238760" y="1270"/>
                </a:lnTo>
                <a:lnTo>
                  <a:pt x="245110" y="0"/>
                </a:lnTo>
                <a:lnTo>
                  <a:pt x="252730" y="0"/>
                </a:lnTo>
                <a:lnTo>
                  <a:pt x="259080" y="0"/>
                </a:lnTo>
                <a:lnTo>
                  <a:pt x="266700" y="0"/>
                </a:lnTo>
              </a:path>
              <a:path w="266700" h="850900">
                <a:moveTo>
                  <a:pt x="0" y="0"/>
                </a:moveTo>
                <a:lnTo>
                  <a:pt x="0" y="0"/>
                </a:lnTo>
              </a:path>
              <a:path w="266700" h="850900">
                <a:moveTo>
                  <a:pt x="266700" y="850900"/>
                </a:moveTo>
                <a:lnTo>
                  <a:pt x="266700" y="85090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0" name="object 30"/>
          <p:cNvSpPr txBox="1"/>
          <p:nvPr/>
        </p:nvSpPr>
        <p:spPr>
          <a:xfrm>
            <a:off x="2938145" y="1925320"/>
            <a:ext cx="225996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el organismo del ser humano, dado que</a:t>
            </a:r>
          </a:p>
        </p:txBody>
      </p:sp>
      <p:sp>
        <p:nvSpPr>
          <p:cNvPr id="32" name="object 32"/>
          <p:cNvSpPr txBox="1"/>
          <p:nvPr/>
        </p:nvSpPr>
        <p:spPr>
          <a:xfrm>
            <a:off x="2938145" y="2071370"/>
            <a:ext cx="234632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se considera la bebida de hidratación por</a:t>
            </a:r>
            <a:endParaRPr sz="1000">
              <a:latin typeface="Times New Roman" panose="02020603050405020304" pitchFamily="18" charset="0"/>
              <a:cs typeface="Times New Roman" panose="02020603050405020304" pitchFamily="18" charset="0"/>
            </a:endParaRPr>
          </a:p>
        </p:txBody>
      </p:sp>
      <p:sp>
        <p:nvSpPr>
          <p:cNvPr id="34" name="object 34"/>
          <p:cNvSpPr txBox="1"/>
          <p:nvPr/>
        </p:nvSpPr>
        <p:spPr>
          <a:xfrm>
            <a:off x="2938145" y="2217420"/>
            <a:ext cx="232410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excelencia en el cuerpo de las personas.</a:t>
            </a:r>
            <a:endParaRPr sz="1000">
              <a:latin typeface="Times New Roman" panose="02020603050405020304" pitchFamily="18" charset="0"/>
              <a:cs typeface="Times New Roman" panose="02020603050405020304" pitchFamily="18" charset="0"/>
            </a:endParaRPr>
          </a:p>
        </p:txBody>
      </p:sp>
      <p:sp>
        <p:nvSpPr>
          <p:cNvPr id="35" name="object 35"/>
          <p:cNvSpPr txBox="1"/>
          <p:nvPr/>
        </p:nvSpPr>
        <p:spPr>
          <a:xfrm>
            <a:off x="1606867" y="1777885"/>
            <a:ext cx="1044575" cy="330860"/>
          </a:xfrm>
          <a:prstGeom prst="rect">
            <a:avLst/>
          </a:prstGeom>
        </p:spPr>
        <p:txBody>
          <a:bodyPr vert="horz" wrap="square" lIns="0" tIns="22860" rIns="0" bIns="0" rtlCol="0">
            <a:spAutoFit/>
          </a:bodyPr>
          <a:lstStyle/>
          <a:p>
            <a:pPr marL="133350" marR="5080" indent="-120650">
              <a:lnSpc>
                <a:spcPts val="1150"/>
              </a:lnSpc>
              <a:spcBef>
                <a:spcPts val="180"/>
              </a:spcBef>
            </a:pPr>
            <a:r>
              <a:rPr sz="1000" dirty="0">
                <a:latin typeface="Times New Roman" panose="02020603050405020304" pitchFamily="18" charset="0"/>
                <a:cs typeface="Times New Roman" panose="02020603050405020304" pitchFamily="18" charset="0"/>
              </a:rPr>
              <a:t>EL AGUA COMO  NUTRIENTE</a:t>
            </a:r>
          </a:p>
        </p:txBody>
      </p:sp>
      <p:sp>
        <p:nvSpPr>
          <p:cNvPr id="36" name="object 36"/>
          <p:cNvSpPr txBox="1"/>
          <p:nvPr/>
        </p:nvSpPr>
        <p:spPr>
          <a:xfrm>
            <a:off x="5730875" y="1564571"/>
            <a:ext cx="1752600" cy="792525"/>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Cumple numerosas funciones  en nuestro cuerpo, desde el  regular la temperatura hasta la  fluencia en los procesos del  metabolismo humano.</a:t>
            </a:r>
          </a:p>
        </p:txBody>
      </p:sp>
      <p:sp>
        <p:nvSpPr>
          <p:cNvPr id="37" name="object 37"/>
          <p:cNvSpPr txBox="1"/>
          <p:nvPr/>
        </p:nvSpPr>
        <p:spPr>
          <a:xfrm>
            <a:off x="4834254" y="2843531"/>
            <a:ext cx="1930400" cy="638636"/>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Trasportar nutrientes al interior de  las células</a:t>
            </a:r>
            <a:endParaRPr sz="1000">
              <a:latin typeface="Times New Roman" panose="02020603050405020304" pitchFamily="18" charset="0"/>
              <a:cs typeface="Times New Roman" panose="02020603050405020304" pitchFamily="18" charset="0"/>
            </a:endParaRPr>
          </a:p>
          <a:p>
            <a:pPr marL="12700" marR="27940">
              <a:lnSpc>
                <a:spcPts val="1150"/>
              </a:lnSpc>
            </a:pPr>
            <a:r>
              <a:rPr sz="1000" dirty="0">
                <a:latin typeface="Times New Roman" panose="02020603050405020304" pitchFamily="18" charset="0"/>
                <a:cs typeface="Times New Roman" panose="02020603050405020304" pitchFamily="18" charset="0"/>
              </a:rPr>
              <a:t>Respalda la temperatura corporal  a través del sudor</a:t>
            </a:r>
            <a:endParaRPr sz="1000">
              <a:latin typeface="Times New Roman" panose="02020603050405020304" pitchFamily="18" charset="0"/>
              <a:cs typeface="Times New Roman" panose="02020603050405020304" pitchFamily="18" charset="0"/>
            </a:endParaRPr>
          </a:p>
        </p:txBody>
      </p:sp>
      <p:sp>
        <p:nvSpPr>
          <p:cNvPr id="38" name="object 38"/>
          <p:cNvSpPr txBox="1"/>
          <p:nvPr/>
        </p:nvSpPr>
        <p:spPr>
          <a:xfrm>
            <a:off x="2794635" y="2800350"/>
            <a:ext cx="1618615" cy="792525"/>
          </a:xfrm>
          <a:prstGeom prst="rect">
            <a:avLst/>
          </a:prstGeom>
        </p:spPr>
        <p:txBody>
          <a:bodyPr vert="horz" wrap="square" lIns="0" tIns="22860" rIns="0" bIns="0" rtlCol="0">
            <a:spAutoFit/>
          </a:bodyPr>
          <a:lstStyle/>
          <a:p>
            <a:pPr marL="12700" marR="251460">
              <a:lnSpc>
                <a:spcPts val="1150"/>
              </a:lnSpc>
              <a:spcBef>
                <a:spcPts val="180"/>
              </a:spcBef>
            </a:pPr>
            <a:r>
              <a:rPr sz="1000" dirty="0">
                <a:latin typeface="Times New Roman" panose="02020603050405020304" pitchFamily="18" charset="0"/>
                <a:cs typeface="Times New Roman" panose="02020603050405020304" pitchFamily="18" charset="0"/>
              </a:rPr>
              <a:t>Entre las principales  funciones biológicas del  agua en el</a:t>
            </a:r>
            <a:endParaRPr sz="1000">
              <a:latin typeface="Times New Roman" panose="02020603050405020304" pitchFamily="18" charset="0"/>
              <a:cs typeface="Times New Roman" panose="02020603050405020304" pitchFamily="18" charset="0"/>
            </a:endParaRPr>
          </a:p>
          <a:p>
            <a:pPr marL="12700" marR="5080">
              <a:lnSpc>
                <a:spcPts val="1150"/>
              </a:lnSpc>
            </a:pPr>
            <a:r>
              <a:rPr sz="1000" dirty="0">
                <a:latin typeface="Times New Roman" panose="02020603050405020304" pitchFamily="18" charset="0"/>
                <a:cs typeface="Times New Roman" panose="02020603050405020304" pitchFamily="18" charset="0"/>
              </a:rPr>
              <a:t>Organismo del ser humanos  se precisa.</a:t>
            </a:r>
            <a:endParaRPr sz="1000">
              <a:latin typeface="Times New Roman" panose="02020603050405020304" pitchFamily="18" charset="0"/>
              <a:cs typeface="Times New Roman" panose="02020603050405020304" pitchFamily="18" charset="0"/>
            </a:endParaRPr>
          </a:p>
        </p:txBody>
      </p:sp>
      <p:sp>
        <p:nvSpPr>
          <p:cNvPr id="39" name="object 39"/>
          <p:cNvSpPr txBox="1"/>
          <p:nvPr/>
        </p:nvSpPr>
        <p:spPr>
          <a:xfrm>
            <a:off x="1637664" y="2876550"/>
            <a:ext cx="843280" cy="468630"/>
          </a:xfrm>
          <a:prstGeom prst="rect">
            <a:avLst/>
          </a:prstGeom>
        </p:spPr>
        <p:txBody>
          <a:bodyPr vert="horz" wrap="square" lIns="0" tIns="19685" rIns="0" bIns="0" rtlCol="0">
            <a:spAutoFit/>
          </a:bodyPr>
          <a:lstStyle/>
          <a:p>
            <a:pPr marL="12065" marR="5080" algn="ctr">
              <a:lnSpc>
                <a:spcPct val="95400"/>
              </a:lnSpc>
              <a:spcBef>
                <a:spcPts val="155"/>
              </a:spcBef>
            </a:pPr>
            <a:r>
              <a:rPr sz="1000" dirty="0">
                <a:latin typeface="Times New Roman" panose="02020603050405020304" pitchFamily="18" charset="0"/>
                <a:cs typeface="Times New Roman" panose="02020603050405020304" pitchFamily="18" charset="0"/>
              </a:rPr>
              <a:t>FUNCIONES  BIOLOGICAS  DEL AGUA</a:t>
            </a:r>
            <a:endParaRPr sz="1000">
              <a:latin typeface="Times New Roman" panose="02020603050405020304" pitchFamily="18" charset="0"/>
              <a:cs typeface="Times New Roman" panose="02020603050405020304" pitchFamily="18" charset="0"/>
            </a:endParaRPr>
          </a:p>
        </p:txBody>
      </p:sp>
      <p:sp>
        <p:nvSpPr>
          <p:cNvPr id="40" name="object 40"/>
          <p:cNvSpPr txBox="1"/>
          <p:nvPr/>
        </p:nvSpPr>
        <p:spPr>
          <a:xfrm>
            <a:off x="5079818" y="3885937"/>
            <a:ext cx="2168525" cy="946413"/>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El agua, es el liquido encargado de  producir fenómenos bioquímicos en el  organismo de las personas, en  función de garantía para la vida en el  ser humano, es experta en ser  nutriente de tipo energético</a:t>
            </a:r>
          </a:p>
        </p:txBody>
      </p:sp>
      <p:sp>
        <p:nvSpPr>
          <p:cNvPr id="41" name="object 41"/>
          <p:cNvSpPr txBox="1"/>
          <p:nvPr/>
        </p:nvSpPr>
        <p:spPr>
          <a:xfrm>
            <a:off x="2780664" y="3983991"/>
            <a:ext cx="1724660" cy="792525"/>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Es una de las fuentes de  protección más importante en  los órganos vitales, a su vez  absorbe nutrientes necesarios  a todo el cuerpo.</a:t>
            </a:r>
          </a:p>
        </p:txBody>
      </p:sp>
      <p:sp>
        <p:nvSpPr>
          <p:cNvPr id="42" name="object 42"/>
          <p:cNvSpPr txBox="1"/>
          <p:nvPr/>
        </p:nvSpPr>
        <p:spPr>
          <a:xfrm>
            <a:off x="451167" y="4200034"/>
            <a:ext cx="2002155" cy="463588"/>
          </a:xfrm>
          <a:prstGeom prst="rect">
            <a:avLst/>
          </a:prstGeom>
        </p:spPr>
        <p:txBody>
          <a:bodyPr vert="horz" wrap="square" lIns="0" tIns="24765" rIns="0" bIns="0" rtlCol="0">
            <a:spAutoFit/>
          </a:bodyPr>
          <a:lstStyle/>
          <a:p>
            <a:pPr marL="1103630" marR="5080" algn="ctr">
              <a:lnSpc>
                <a:spcPct val="95400"/>
              </a:lnSpc>
              <a:spcBef>
                <a:spcPts val="1100"/>
              </a:spcBef>
            </a:pPr>
            <a:r>
              <a:rPr sz="1000" dirty="0">
                <a:latin typeface="Times New Roman" panose="02020603050405020304" pitchFamily="18" charset="0"/>
                <a:cs typeface="Times New Roman" panose="02020603050405020304" pitchFamily="18" charset="0"/>
              </a:rPr>
              <a:t>FUNCION DEL</a:t>
            </a:r>
            <a:r>
              <a:rPr lang="es-CO" sz="1000" dirty="0">
                <a:latin typeface="Times New Roman" panose="02020603050405020304" pitchFamily="18" charset="0"/>
                <a:cs typeface="Times New Roman" panose="02020603050405020304" pitchFamily="18" charset="0"/>
              </a:rPr>
              <a:t>  </a:t>
            </a:r>
            <a:r>
              <a:rPr sz="1000" dirty="0">
                <a:latin typeface="Times New Roman" panose="02020603050405020304" pitchFamily="18" charset="0"/>
                <a:cs typeface="Times New Roman" panose="02020603050405020304" pitchFamily="18" charset="0"/>
              </a:rPr>
              <a:t>AGUA EN EL  ORGANISMO</a:t>
            </a:r>
          </a:p>
        </p:txBody>
      </p:sp>
      <p:sp>
        <p:nvSpPr>
          <p:cNvPr id="43" name="object 43"/>
          <p:cNvSpPr txBox="1"/>
          <p:nvPr/>
        </p:nvSpPr>
        <p:spPr>
          <a:xfrm>
            <a:off x="5366384" y="5109210"/>
            <a:ext cx="1639570" cy="792525"/>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Es importante tener en  cuenta que para medir el PH  del agua se utiliza la escala  de 0 al 14 en la que 7.0 se  considera la media estándar</a:t>
            </a:r>
            <a:endParaRPr sz="1000">
              <a:latin typeface="Times New Roman" panose="02020603050405020304" pitchFamily="18" charset="0"/>
              <a:cs typeface="Times New Roman" panose="02020603050405020304" pitchFamily="18" charset="0"/>
            </a:endParaRPr>
          </a:p>
        </p:txBody>
      </p:sp>
      <p:sp>
        <p:nvSpPr>
          <p:cNvPr id="44" name="object 44"/>
          <p:cNvSpPr txBox="1"/>
          <p:nvPr/>
        </p:nvSpPr>
        <p:spPr>
          <a:xfrm>
            <a:off x="3954145" y="5162550"/>
            <a:ext cx="87185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Definida, como</a:t>
            </a:r>
            <a:endParaRPr sz="1000">
              <a:latin typeface="Times New Roman" panose="02020603050405020304" pitchFamily="18" charset="0"/>
              <a:cs typeface="Times New Roman" panose="02020603050405020304" pitchFamily="18" charset="0"/>
            </a:endParaRPr>
          </a:p>
        </p:txBody>
      </p:sp>
      <p:sp>
        <p:nvSpPr>
          <p:cNvPr id="46" name="object 46"/>
          <p:cNvSpPr txBox="1"/>
          <p:nvPr/>
        </p:nvSpPr>
        <p:spPr>
          <a:xfrm>
            <a:off x="3954145" y="5308600"/>
            <a:ext cx="112522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concentraciones de</a:t>
            </a:r>
            <a:endParaRPr sz="1000">
              <a:latin typeface="Times New Roman" panose="02020603050405020304" pitchFamily="18" charset="0"/>
              <a:cs typeface="Times New Roman" panose="02020603050405020304" pitchFamily="18" charset="0"/>
            </a:endParaRPr>
          </a:p>
        </p:txBody>
      </p:sp>
      <p:sp>
        <p:nvSpPr>
          <p:cNvPr id="48" name="object 48"/>
          <p:cNvSpPr txBox="1"/>
          <p:nvPr/>
        </p:nvSpPr>
        <p:spPr>
          <a:xfrm>
            <a:off x="3954145" y="5454650"/>
            <a:ext cx="110363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iones de hidrogeno</a:t>
            </a:r>
            <a:endParaRPr sz="1000">
              <a:latin typeface="Times New Roman" panose="02020603050405020304" pitchFamily="18" charset="0"/>
              <a:cs typeface="Times New Roman" panose="02020603050405020304" pitchFamily="18" charset="0"/>
            </a:endParaRPr>
          </a:p>
        </p:txBody>
      </p:sp>
      <p:sp>
        <p:nvSpPr>
          <p:cNvPr id="51" name="object 51"/>
          <p:cNvSpPr txBox="1"/>
          <p:nvPr/>
        </p:nvSpPr>
        <p:spPr>
          <a:xfrm>
            <a:off x="2433954" y="5173981"/>
            <a:ext cx="887094"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El pH, es s una</a:t>
            </a:r>
            <a:endParaRPr sz="1000">
              <a:latin typeface="Times New Roman" panose="02020603050405020304" pitchFamily="18" charset="0"/>
              <a:cs typeface="Times New Roman" panose="02020603050405020304" pitchFamily="18" charset="0"/>
            </a:endParaRPr>
          </a:p>
        </p:txBody>
      </p:sp>
      <p:sp>
        <p:nvSpPr>
          <p:cNvPr id="53" name="object 53"/>
          <p:cNvSpPr txBox="1"/>
          <p:nvPr/>
        </p:nvSpPr>
        <p:spPr>
          <a:xfrm>
            <a:off x="2433954" y="5320031"/>
            <a:ext cx="118872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medida que indica la</a:t>
            </a:r>
          </a:p>
        </p:txBody>
      </p:sp>
      <p:sp>
        <p:nvSpPr>
          <p:cNvPr id="55" name="object 55"/>
          <p:cNvSpPr txBox="1"/>
          <p:nvPr/>
        </p:nvSpPr>
        <p:spPr>
          <a:xfrm>
            <a:off x="2433954" y="5466081"/>
            <a:ext cx="63182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acidez o la</a:t>
            </a:r>
            <a:endParaRPr sz="1000">
              <a:latin typeface="Times New Roman" panose="02020603050405020304" pitchFamily="18" charset="0"/>
              <a:cs typeface="Times New Roman" panose="02020603050405020304" pitchFamily="18" charset="0"/>
            </a:endParaRPr>
          </a:p>
        </p:txBody>
      </p:sp>
      <p:sp>
        <p:nvSpPr>
          <p:cNvPr id="57" name="object 57"/>
          <p:cNvSpPr txBox="1"/>
          <p:nvPr/>
        </p:nvSpPr>
        <p:spPr>
          <a:xfrm>
            <a:off x="2433954" y="5612131"/>
            <a:ext cx="118237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alcalinidad del agua.</a:t>
            </a:r>
            <a:endParaRPr sz="1000">
              <a:latin typeface="Times New Roman" panose="02020603050405020304" pitchFamily="18" charset="0"/>
              <a:cs typeface="Times New Roman" panose="02020603050405020304" pitchFamily="18" charset="0"/>
            </a:endParaRPr>
          </a:p>
        </p:txBody>
      </p:sp>
      <p:sp>
        <p:nvSpPr>
          <p:cNvPr id="58" name="object 58"/>
          <p:cNvSpPr txBox="1"/>
          <p:nvPr/>
        </p:nvSpPr>
        <p:spPr>
          <a:xfrm>
            <a:off x="1713864" y="5405121"/>
            <a:ext cx="39497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EL PH</a:t>
            </a:r>
            <a:endParaRPr sz="1000">
              <a:latin typeface="Times New Roman" panose="02020603050405020304" pitchFamily="18" charset="0"/>
              <a:cs typeface="Times New Roman" panose="02020603050405020304" pitchFamily="18" charset="0"/>
            </a:endParaRPr>
          </a:p>
        </p:txBody>
      </p:sp>
      <p:sp>
        <p:nvSpPr>
          <p:cNvPr id="59" name="object 59"/>
          <p:cNvSpPr txBox="1"/>
          <p:nvPr/>
        </p:nvSpPr>
        <p:spPr>
          <a:xfrm>
            <a:off x="5260975" y="6311900"/>
            <a:ext cx="1737995" cy="792525"/>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La escala del pH, es  importante para reconocer las  características ambientales de  diversos elementos según  espacio y punto de desarrollo.</a:t>
            </a:r>
            <a:endParaRPr sz="1000">
              <a:latin typeface="Times New Roman" panose="02020603050405020304" pitchFamily="18" charset="0"/>
              <a:cs typeface="Times New Roman" panose="02020603050405020304" pitchFamily="18" charset="0"/>
            </a:endParaRPr>
          </a:p>
        </p:txBody>
      </p:sp>
      <p:sp>
        <p:nvSpPr>
          <p:cNvPr id="60" name="object 60"/>
          <p:cNvSpPr txBox="1"/>
          <p:nvPr/>
        </p:nvSpPr>
        <p:spPr>
          <a:xfrm>
            <a:off x="2831464" y="6252210"/>
            <a:ext cx="2006600" cy="946413"/>
          </a:xfrm>
          <a:prstGeom prst="rect">
            <a:avLst/>
          </a:prstGeom>
        </p:spPr>
        <p:txBody>
          <a:bodyPr vert="horz" wrap="square" lIns="0" tIns="22860" rIns="0" bIns="0" rtlCol="0">
            <a:spAutoFit/>
          </a:bodyPr>
          <a:lstStyle/>
          <a:p>
            <a:pPr marL="12700" marR="5080">
              <a:lnSpc>
                <a:spcPts val="1150"/>
              </a:lnSpc>
              <a:spcBef>
                <a:spcPts val="180"/>
              </a:spcBef>
            </a:pPr>
            <a:r>
              <a:rPr sz="1000" dirty="0">
                <a:latin typeface="Times New Roman" panose="02020603050405020304" pitchFamily="18" charset="0"/>
                <a:cs typeface="Times New Roman" panose="02020603050405020304" pitchFamily="18" charset="0"/>
              </a:rPr>
              <a:t>El pH, alcalino en el ser humano  mejora la salud pues entre los  tantos beneficios significativos este  tipo de agua, ayuda a eliminar  sustancias que no son tan  positivas en la sana cotidianidad  humana.</a:t>
            </a:r>
          </a:p>
        </p:txBody>
      </p:sp>
      <p:sp>
        <p:nvSpPr>
          <p:cNvPr id="61" name="object 61"/>
          <p:cNvSpPr txBox="1"/>
          <p:nvPr/>
        </p:nvSpPr>
        <p:spPr>
          <a:xfrm>
            <a:off x="1585595" y="6592571"/>
            <a:ext cx="948690" cy="468630"/>
          </a:xfrm>
          <a:prstGeom prst="rect">
            <a:avLst/>
          </a:prstGeom>
        </p:spPr>
        <p:txBody>
          <a:bodyPr vert="horz" wrap="square" lIns="0" tIns="19685" rIns="0" bIns="0" rtlCol="0">
            <a:spAutoFit/>
          </a:bodyPr>
          <a:lstStyle/>
          <a:p>
            <a:pPr marL="12700" marR="5080" algn="ctr">
              <a:lnSpc>
                <a:spcPct val="95400"/>
              </a:lnSpc>
              <a:spcBef>
                <a:spcPts val="155"/>
              </a:spcBef>
            </a:pPr>
            <a:r>
              <a:rPr sz="1000" dirty="0">
                <a:latin typeface="Times New Roman" panose="02020603050405020304" pitchFamily="18" charset="0"/>
                <a:cs typeface="Times New Roman" panose="02020603050405020304" pitchFamily="18" charset="0"/>
              </a:rPr>
              <a:t>IMPORTANCIA  DEL PH EN EL  AGUA</a:t>
            </a:r>
            <a:endParaRPr sz="1000">
              <a:latin typeface="Times New Roman" panose="02020603050405020304" pitchFamily="18" charset="0"/>
              <a:cs typeface="Times New Roman" panose="02020603050405020304" pitchFamily="18" charset="0"/>
            </a:endParaRPr>
          </a:p>
        </p:txBody>
      </p:sp>
      <p:sp>
        <p:nvSpPr>
          <p:cNvPr id="66" name="CuadroTexto 65">
            <a:extLst>
              <a:ext uri="{FF2B5EF4-FFF2-40B4-BE49-F238E27FC236}">
                <a16:creationId xmlns:a16="http://schemas.microsoft.com/office/drawing/2014/main" id="{02D4709B-F932-244E-B6F3-79CAC98C046D}"/>
              </a:ext>
            </a:extLst>
          </p:cNvPr>
          <p:cNvSpPr txBox="1"/>
          <p:nvPr/>
        </p:nvSpPr>
        <p:spPr>
          <a:xfrm>
            <a:off x="313055" y="4186039"/>
            <a:ext cx="862329" cy="369332"/>
          </a:xfrm>
          <a:prstGeom prst="rect">
            <a:avLst/>
          </a:prstGeom>
          <a:noFill/>
        </p:spPr>
        <p:txBody>
          <a:bodyPr wrap="square">
            <a:spAutoFit/>
          </a:bodyPr>
          <a:lstStyle/>
          <a:p>
            <a:pPr algn="ctr"/>
            <a:r>
              <a:rPr lang="es-CO" b="1" dirty="0">
                <a:latin typeface="Times New Roman" panose="02020603050405020304" pitchFamily="18" charset="0"/>
                <a:cs typeface="Times New Roman" panose="02020603050405020304" pitchFamily="18" charset="0"/>
              </a:rPr>
              <a:t>AGUA</a:t>
            </a:r>
          </a:p>
        </p:txBody>
      </p:sp>
      <p:sp>
        <p:nvSpPr>
          <p:cNvPr id="67" name="object 24">
            <a:extLst>
              <a:ext uri="{FF2B5EF4-FFF2-40B4-BE49-F238E27FC236}">
                <a16:creationId xmlns:a16="http://schemas.microsoft.com/office/drawing/2014/main" id="{C0AB5009-1FE0-B2A7-A82A-F757672B0C93}"/>
              </a:ext>
            </a:extLst>
          </p:cNvPr>
          <p:cNvSpPr txBox="1"/>
          <p:nvPr/>
        </p:nvSpPr>
        <p:spPr>
          <a:xfrm>
            <a:off x="2938145" y="1487171"/>
            <a:ext cx="234569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Desde el estudio biológico que merece el</a:t>
            </a:r>
          </a:p>
        </p:txBody>
      </p:sp>
      <p:sp>
        <p:nvSpPr>
          <p:cNvPr id="68" name="object 26">
            <a:extLst>
              <a:ext uri="{FF2B5EF4-FFF2-40B4-BE49-F238E27FC236}">
                <a16:creationId xmlns:a16="http://schemas.microsoft.com/office/drawing/2014/main" id="{9A5D7A35-A604-237E-E81E-802F5BB9EA11}"/>
              </a:ext>
            </a:extLst>
          </p:cNvPr>
          <p:cNvSpPr txBox="1"/>
          <p:nvPr/>
        </p:nvSpPr>
        <p:spPr>
          <a:xfrm>
            <a:off x="2938145" y="1633220"/>
            <a:ext cx="232283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tema objeto de estudio, es preciso referir</a:t>
            </a:r>
          </a:p>
        </p:txBody>
      </p:sp>
      <p:sp>
        <p:nvSpPr>
          <p:cNvPr id="69" name="object 28">
            <a:extLst>
              <a:ext uri="{FF2B5EF4-FFF2-40B4-BE49-F238E27FC236}">
                <a16:creationId xmlns:a16="http://schemas.microsoft.com/office/drawing/2014/main" id="{36DEC6F6-7E62-FC51-4ED1-DDA343B2BB0D}"/>
              </a:ext>
            </a:extLst>
          </p:cNvPr>
          <p:cNvSpPr txBox="1"/>
          <p:nvPr/>
        </p:nvSpPr>
        <p:spPr>
          <a:xfrm>
            <a:off x="2938145" y="1779270"/>
            <a:ext cx="235140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que el agua es un nutriente esencial para</a:t>
            </a:r>
          </a:p>
        </p:txBody>
      </p:sp>
      <p:sp>
        <p:nvSpPr>
          <p:cNvPr id="70" name="object 50">
            <a:extLst>
              <a:ext uri="{FF2B5EF4-FFF2-40B4-BE49-F238E27FC236}">
                <a16:creationId xmlns:a16="http://schemas.microsoft.com/office/drawing/2014/main" id="{5B3AF307-6E29-F26A-E64A-BED8C41F51B3}"/>
              </a:ext>
            </a:extLst>
          </p:cNvPr>
          <p:cNvSpPr txBox="1"/>
          <p:nvPr/>
        </p:nvSpPr>
        <p:spPr>
          <a:xfrm>
            <a:off x="3954145" y="5600700"/>
            <a:ext cx="617855"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en el agua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301</Words>
  <Application>Microsoft Office PowerPoint</Application>
  <PresentationFormat>Personalizado</PresentationFormat>
  <Paragraphs>30</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Calibri</vt:lpstr>
      <vt:lpstr>Times New Roman</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2023-10-31T21:29:13Z</dcterms:created>
  <dcterms:modified xsi:type="dcterms:W3CDTF">2023-10-31T21:29:27Z</dcterms:modified>
</cp:coreProperties>
</file>