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693400" cy="7556500"/>
  <p:notesSz cx="10693400" cy="7556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1530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8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wave">
          <a:fgClr>
            <a:schemeClr val="accent4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26970" y="1230629"/>
            <a:ext cx="6290309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7995"/>
            <a:ext cx="9624060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27545"/>
            <a:ext cx="3421888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2428875" y="2486025"/>
            <a:ext cx="116839" cy="2052320"/>
          </a:xfrm>
          <a:custGeom>
            <a:avLst/>
            <a:gdLst/>
            <a:ahLst/>
            <a:cxnLst/>
            <a:rect l="l" t="t" r="r" b="b"/>
            <a:pathLst>
              <a:path w="116839" h="2052320">
                <a:moveTo>
                  <a:pt x="116840" y="2052320"/>
                </a:moveTo>
                <a:lnTo>
                  <a:pt x="102870" y="2052320"/>
                </a:lnTo>
                <a:lnTo>
                  <a:pt x="101600" y="2051050"/>
                </a:lnTo>
                <a:lnTo>
                  <a:pt x="85090" y="2051050"/>
                </a:lnTo>
                <a:lnTo>
                  <a:pt x="83820" y="2049780"/>
                </a:lnTo>
                <a:lnTo>
                  <a:pt x="76200" y="2049780"/>
                </a:lnTo>
                <a:lnTo>
                  <a:pt x="74930" y="2048510"/>
                </a:lnTo>
                <a:lnTo>
                  <a:pt x="68580" y="2048510"/>
                </a:lnTo>
                <a:lnTo>
                  <a:pt x="68580" y="2047240"/>
                </a:lnTo>
                <a:lnTo>
                  <a:pt x="67310" y="2047240"/>
                </a:lnTo>
                <a:lnTo>
                  <a:pt x="66040" y="2047240"/>
                </a:lnTo>
                <a:lnTo>
                  <a:pt x="64770" y="2047240"/>
                </a:lnTo>
                <a:lnTo>
                  <a:pt x="63500" y="2045970"/>
                </a:lnTo>
                <a:lnTo>
                  <a:pt x="58420" y="2043430"/>
                </a:lnTo>
                <a:lnTo>
                  <a:pt x="58420" y="2042160"/>
                </a:lnTo>
                <a:lnTo>
                  <a:pt x="58420" y="1035050"/>
                </a:lnTo>
                <a:lnTo>
                  <a:pt x="57150" y="1035050"/>
                </a:lnTo>
                <a:lnTo>
                  <a:pt x="57150" y="1033780"/>
                </a:lnTo>
                <a:lnTo>
                  <a:pt x="55880" y="1033780"/>
                </a:lnTo>
                <a:lnTo>
                  <a:pt x="55880" y="1032510"/>
                </a:lnTo>
                <a:lnTo>
                  <a:pt x="54610" y="1032510"/>
                </a:lnTo>
                <a:lnTo>
                  <a:pt x="53340" y="1032510"/>
                </a:lnTo>
                <a:lnTo>
                  <a:pt x="53340" y="1031240"/>
                </a:lnTo>
                <a:lnTo>
                  <a:pt x="52070" y="1031240"/>
                </a:lnTo>
                <a:lnTo>
                  <a:pt x="50800" y="1031240"/>
                </a:lnTo>
                <a:lnTo>
                  <a:pt x="49530" y="1029970"/>
                </a:lnTo>
                <a:lnTo>
                  <a:pt x="48260" y="1029970"/>
                </a:lnTo>
                <a:lnTo>
                  <a:pt x="46990" y="1029970"/>
                </a:lnTo>
                <a:lnTo>
                  <a:pt x="45720" y="1029970"/>
                </a:lnTo>
                <a:lnTo>
                  <a:pt x="44450" y="1029970"/>
                </a:lnTo>
                <a:lnTo>
                  <a:pt x="43180" y="1028700"/>
                </a:lnTo>
                <a:lnTo>
                  <a:pt x="41910" y="1028700"/>
                </a:lnTo>
                <a:lnTo>
                  <a:pt x="40640" y="1028700"/>
                </a:lnTo>
                <a:lnTo>
                  <a:pt x="39370" y="1028700"/>
                </a:lnTo>
                <a:lnTo>
                  <a:pt x="38100" y="1028700"/>
                </a:lnTo>
                <a:lnTo>
                  <a:pt x="36830" y="1028700"/>
                </a:lnTo>
                <a:lnTo>
                  <a:pt x="36830" y="1027430"/>
                </a:lnTo>
                <a:lnTo>
                  <a:pt x="25400" y="1027430"/>
                </a:lnTo>
                <a:lnTo>
                  <a:pt x="24130" y="1026160"/>
                </a:lnTo>
                <a:lnTo>
                  <a:pt x="0" y="1026160"/>
                </a:lnTo>
                <a:lnTo>
                  <a:pt x="0" y="1026160"/>
                </a:lnTo>
                <a:lnTo>
                  <a:pt x="13970" y="1026160"/>
                </a:lnTo>
                <a:lnTo>
                  <a:pt x="15240" y="1024890"/>
                </a:lnTo>
                <a:lnTo>
                  <a:pt x="31750" y="1024890"/>
                </a:lnTo>
                <a:lnTo>
                  <a:pt x="33020" y="1023620"/>
                </a:lnTo>
                <a:lnTo>
                  <a:pt x="39370" y="1023620"/>
                </a:lnTo>
                <a:lnTo>
                  <a:pt x="40640" y="1023620"/>
                </a:lnTo>
                <a:lnTo>
                  <a:pt x="41910" y="1022350"/>
                </a:lnTo>
                <a:lnTo>
                  <a:pt x="44450" y="1022350"/>
                </a:lnTo>
                <a:lnTo>
                  <a:pt x="48260" y="1022350"/>
                </a:lnTo>
                <a:lnTo>
                  <a:pt x="48260" y="1021080"/>
                </a:lnTo>
                <a:lnTo>
                  <a:pt x="49530" y="1021080"/>
                </a:lnTo>
                <a:lnTo>
                  <a:pt x="50800" y="1021080"/>
                </a:lnTo>
                <a:lnTo>
                  <a:pt x="52070" y="1021080"/>
                </a:lnTo>
                <a:lnTo>
                  <a:pt x="53340" y="1019810"/>
                </a:lnTo>
                <a:lnTo>
                  <a:pt x="54610" y="1019810"/>
                </a:lnTo>
                <a:lnTo>
                  <a:pt x="55880" y="1018540"/>
                </a:lnTo>
                <a:lnTo>
                  <a:pt x="57150" y="1018540"/>
                </a:lnTo>
                <a:lnTo>
                  <a:pt x="57150" y="1017270"/>
                </a:lnTo>
                <a:lnTo>
                  <a:pt x="58420" y="1017270"/>
                </a:lnTo>
                <a:lnTo>
                  <a:pt x="58420" y="7620"/>
                </a:lnTo>
                <a:lnTo>
                  <a:pt x="59690" y="7620"/>
                </a:lnTo>
                <a:lnTo>
                  <a:pt x="59690" y="6350"/>
                </a:lnTo>
                <a:lnTo>
                  <a:pt x="60960" y="6350"/>
                </a:lnTo>
                <a:lnTo>
                  <a:pt x="62230" y="6350"/>
                </a:lnTo>
                <a:lnTo>
                  <a:pt x="62230" y="5080"/>
                </a:lnTo>
                <a:lnTo>
                  <a:pt x="63500" y="5080"/>
                </a:lnTo>
                <a:lnTo>
                  <a:pt x="64770" y="5080"/>
                </a:lnTo>
                <a:lnTo>
                  <a:pt x="66040" y="5080"/>
                </a:lnTo>
                <a:lnTo>
                  <a:pt x="66040" y="3810"/>
                </a:lnTo>
                <a:lnTo>
                  <a:pt x="67310" y="3810"/>
                </a:lnTo>
                <a:lnTo>
                  <a:pt x="69850" y="3810"/>
                </a:lnTo>
                <a:lnTo>
                  <a:pt x="71120" y="3810"/>
                </a:lnTo>
                <a:lnTo>
                  <a:pt x="72390" y="2540"/>
                </a:lnTo>
                <a:lnTo>
                  <a:pt x="73660" y="2540"/>
                </a:lnTo>
                <a:lnTo>
                  <a:pt x="78740" y="2540"/>
                </a:lnTo>
                <a:lnTo>
                  <a:pt x="80010" y="1270"/>
                </a:lnTo>
                <a:lnTo>
                  <a:pt x="82550" y="1270"/>
                </a:lnTo>
                <a:lnTo>
                  <a:pt x="90170" y="1270"/>
                </a:lnTo>
                <a:lnTo>
                  <a:pt x="92710" y="0"/>
                </a:lnTo>
                <a:lnTo>
                  <a:pt x="115570" y="0"/>
                </a:lnTo>
                <a:lnTo>
                  <a:pt x="116840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419350" y="2476500"/>
            <a:ext cx="135890" cy="2071370"/>
          </a:xfrm>
          <a:custGeom>
            <a:avLst/>
            <a:gdLst/>
            <a:ahLst/>
            <a:cxnLst/>
            <a:rect l="l" t="t" r="r" b="b"/>
            <a:pathLst>
              <a:path w="135889" h="2071370">
                <a:moveTo>
                  <a:pt x="19050" y="9525"/>
                </a:moveTo>
                <a:lnTo>
                  <a:pt x="16256" y="2794"/>
                </a:lnTo>
                <a:lnTo>
                  <a:pt x="9525" y="0"/>
                </a:lnTo>
                <a:lnTo>
                  <a:pt x="2781" y="2794"/>
                </a:lnTo>
                <a:lnTo>
                  <a:pt x="0" y="9525"/>
                </a:lnTo>
                <a:lnTo>
                  <a:pt x="2781" y="16268"/>
                </a:lnTo>
                <a:lnTo>
                  <a:pt x="9525" y="19050"/>
                </a:lnTo>
                <a:lnTo>
                  <a:pt x="16256" y="16268"/>
                </a:lnTo>
                <a:lnTo>
                  <a:pt x="19050" y="9525"/>
                </a:lnTo>
                <a:close/>
              </a:path>
              <a:path w="135889" h="2071370">
                <a:moveTo>
                  <a:pt x="135890" y="2061845"/>
                </a:moveTo>
                <a:lnTo>
                  <a:pt x="133096" y="2055114"/>
                </a:lnTo>
                <a:lnTo>
                  <a:pt x="126365" y="2052320"/>
                </a:lnTo>
                <a:lnTo>
                  <a:pt x="119621" y="2055114"/>
                </a:lnTo>
                <a:lnTo>
                  <a:pt x="116840" y="2061845"/>
                </a:lnTo>
                <a:lnTo>
                  <a:pt x="119621" y="2068588"/>
                </a:lnTo>
                <a:lnTo>
                  <a:pt x="126365" y="2071370"/>
                </a:lnTo>
                <a:lnTo>
                  <a:pt x="133096" y="2068588"/>
                </a:lnTo>
                <a:lnTo>
                  <a:pt x="135890" y="206184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982085" y="1581785"/>
            <a:ext cx="95250" cy="3743960"/>
          </a:xfrm>
          <a:custGeom>
            <a:avLst/>
            <a:gdLst/>
            <a:ahLst/>
            <a:cxnLst/>
            <a:rect l="l" t="t" r="r" b="b"/>
            <a:pathLst>
              <a:path w="95250" h="3743960">
                <a:moveTo>
                  <a:pt x="95250" y="3743960"/>
                </a:moveTo>
                <a:lnTo>
                  <a:pt x="95250" y="3742690"/>
                </a:lnTo>
                <a:lnTo>
                  <a:pt x="88900" y="3742690"/>
                </a:lnTo>
                <a:lnTo>
                  <a:pt x="88900" y="3742690"/>
                </a:lnTo>
                <a:lnTo>
                  <a:pt x="72390" y="3742690"/>
                </a:lnTo>
                <a:lnTo>
                  <a:pt x="71120" y="3741420"/>
                </a:lnTo>
                <a:lnTo>
                  <a:pt x="60960" y="3741420"/>
                </a:lnTo>
                <a:lnTo>
                  <a:pt x="60960" y="3740150"/>
                </a:lnTo>
                <a:lnTo>
                  <a:pt x="59690" y="3740150"/>
                </a:lnTo>
                <a:lnTo>
                  <a:pt x="58420" y="3740150"/>
                </a:lnTo>
                <a:lnTo>
                  <a:pt x="57150" y="3740150"/>
                </a:lnTo>
                <a:lnTo>
                  <a:pt x="55880" y="3740150"/>
                </a:lnTo>
                <a:lnTo>
                  <a:pt x="54610" y="3738880"/>
                </a:lnTo>
                <a:lnTo>
                  <a:pt x="50800" y="3738880"/>
                </a:lnTo>
                <a:lnTo>
                  <a:pt x="50800" y="3737610"/>
                </a:lnTo>
                <a:lnTo>
                  <a:pt x="49530" y="3737610"/>
                </a:lnTo>
                <a:lnTo>
                  <a:pt x="48260" y="3737610"/>
                </a:lnTo>
                <a:lnTo>
                  <a:pt x="48260" y="3736340"/>
                </a:lnTo>
                <a:lnTo>
                  <a:pt x="46990" y="3736340"/>
                </a:lnTo>
                <a:lnTo>
                  <a:pt x="46990" y="1879600"/>
                </a:lnTo>
                <a:lnTo>
                  <a:pt x="45720" y="1878330"/>
                </a:lnTo>
                <a:lnTo>
                  <a:pt x="45720" y="1877060"/>
                </a:lnTo>
                <a:lnTo>
                  <a:pt x="44450" y="1877060"/>
                </a:lnTo>
                <a:lnTo>
                  <a:pt x="43180" y="1877060"/>
                </a:lnTo>
                <a:lnTo>
                  <a:pt x="41910" y="1877060"/>
                </a:lnTo>
                <a:lnTo>
                  <a:pt x="41910" y="1875790"/>
                </a:lnTo>
                <a:lnTo>
                  <a:pt x="40640" y="1875790"/>
                </a:lnTo>
                <a:lnTo>
                  <a:pt x="36830" y="1875790"/>
                </a:lnTo>
                <a:lnTo>
                  <a:pt x="36830" y="1874520"/>
                </a:lnTo>
                <a:lnTo>
                  <a:pt x="35560" y="1874520"/>
                </a:lnTo>
                <a:lnTo>
                  <a:pt x="34290" y="1874520"/>
                </a:lnTo>
                <a:lnTo>
                  <a:pt x="33020" y="1874520"/>
                </a:lnTo>
                <a:lnTo>
                  <a:pt x="31750" y="1874520"/>
                </a:lnTo>
                <a:lnTo>
                  <a:pt x="30480" y="1874520"/>
                </a:lnTo>
                <a:lnTo>
                  <a:pt x="29210" y="1874520"/>
                </a:lnTo>
                <a:lnTo>
                  <a:pt x="27940" y="1873250"/>
                </a:lnTo>
                <a:lnTo>
                  <a:pt x="26670" y="1873250"/>
                </a:lnTo>
                <a:lnTo>
                  <a:pt x="13970" y="1873250"/>
                </a:lnTo>
                <a:lnTo>
                  <a:pt x="12700" y="1871980"/>
                </a:lnTo>
                <a:lnTo>
                  <a:pt x="0" y="1871980"/>
                </a:lnTo>
                <a:lnTo>
                  <a:pt x="0" y="1871980"/>
                </a:lnTo>
                <a:lnTo>
                  <a:pt x="6350" y="1871980"/>
                </a:lnTo>
                <a:lnTo>
                  <a:pt x="12700" y="1871980"/>
                </a:lnTo>
                <a:lnTo>
                  <a:pt x="13970" y="1870710"/>
                </a:lnTo>
                <a:lnTo>
                  <a:pt x="20320" y="1870710"/>
                </a:lnTo>
                <a:lnTo>
                  <a:pt x="26670" y="1870710"/>
                </a:lnTo>
                <a:lnTo>
                  <a:pt x="29210" y="1870710"/>
                </a:lnTo>
                <a:lnTo>
                  <a:pt x="30480" y="1869440"/>
                </a:lnTo>
                <a:lnTo>
                  <a:pt x="31750" y="1869440"/>
                </a:lnTo>
                <a:lnTo>
                  <a:pt x="34290" y="1869440"/>
                </a:lnTo>
                <a:lnTo>
                  <a:pt x="35560" y="1869440"/>
                </a:lnTo>
                <a:lnTo>
                  <a:pt x="36830" y="1869440"/>
                </a:lnTo>
                <a:lnTo>
                  <a:pt x="38100" y="1868170"/>
                </a:lnTo>
                <a:lnTo>
                  <a:pt x="39370" y="1868170"/>
                </a:lnTo>
                <a:lnTo>
                  <a:pt x="40640" y="1868170"/>
                </a:lnTo>
                <a:lnTo>
                  <a:pt x="41910" y="1868170"/>
                </a:lnTo>
                <a:lnTo>
                  <a:pt x="43180" y="1866900"/>
                </a:lnTo>
                <a:lnTo>
                  <a:pt x="44450" y="1866900"/>
                </a:lnTo>
                <a:lnTo>
                  <a:pt x="45720" y="1866900"/>
                </a:lnTo>
                <a:lnTo>
                  <a:pt x="45720" y="1865630"/>
                </a:lnTo>
                <a:lnTo>
                  <a:pt x="46990" y="1865630"/>
                </a:lnTo>
                <a:lnTo>
                  <a:pt x="48260" y="1864360"/>
                </a:lnTo>
                <a:lnTo>
                  <a:pt x="46990" y="7620"/>
                </a:lnTo>
                <a:lnTo>
                  <a:pt x="48260" y="6350"/>
                </a:lnTo>
                <a:lnTo>
                  <a:pt x="49530" y="6350"/>
                </a:lnTo>
                <a:lnTo>
                  <a:pt x="49530" y="5080"/>
                </a:lnTo>
                <a:lnTo>
                  <a:pt x="50800" y="5080"/>
                </a:lnTo>
                <a:lnTo>
                  <a:pt x="52070" y="5080"/>
                </a:lnTo>
                <a:lnTo>
                  <a:pt x="52070" y="5080"/>
                </a:lnTo>
                <a:lnTo>
                  <a:pt x="53340" y="3810"/>
                </a:lnTo>
                <a:lnTo>
                  <a:pt x="54610" y="3810"/>
                </a:lnTo>
                <a:lnTo>
                  <a:pt x="55880" y="3810"/>
                </a:lnTo>
                <a:lnTo>
                  <a:pt x="57150" y="3810"/>
                </a:lnTo>
                <a:lnTo>
                  <a:pt x="58420" y="2540"/>
                </a:lnTo>
                <a:lnTo>
                  <a:pt x="59690" y="2540"/>
                </a:lnTo>
                <a:lnTo>
                  <a:pt x="60960" y="2540"/>
                </a:lnTo>
                <a:lnTo>
                  <a:pt x="62230" y="2540"/>
                </a:lnTo>
                <a:lnTo>
                  <a:pt x="63500" y="2540"/>
                </a:lnTo>
                <a:lnTo>
                  <a:pt x="64770" y="2540"/>
                </a:lnTo>
                <a:lnTo>
                  <a:pt x="66040" y="2540"/>
                </a:lnTo>
                <a:lnTo>
                  <a:pt x="67310" y="1270"/>
                </a:lnTo>
                <a:lnTo>
                  <a:pt x="68580" y="1270"/>
                </a:lnTo>
                <a:lnTo>
                  <a:pt x="74930" y="1270"/>
                </a:lnTo>
                <a:lnTo>
                  <a:pt x="81280" y="1270"/>
                </a:lnTo>
                <a:lnTo>
                  <a:pt x="82550" y="0"/>
                </a:lnTo>
                <a:lnTo>
                  <a:pt x="87630" y="0"/>
                </a:lnTo>
                <a:lnTo>
                  <a:pt x="93980" y="0"/>
                </a:lnTo>
                <a:lnTo>
                  <a:pt x="95250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971290" y="1572260"/>
            <a:ext cx="115570" cy="3763010"/>
          </a:xfrm>
          <a:custGeom>
            <a:avLst/>
            <a:gdLst/>
            <a:ahLst/>
            <a:cxnLst/>
            <a:rect l="l" t="t" r="r" b="b"/>
            <a:pathLst>
              <a:path w="115569" h="3763010">
                <a:moveTo>
                  <a:pt x="19050" y="9525"/>
                </a:moveTo>
                <a:lnTo>
                  <a:pt x="16256" y="2794"/>
                </a:lnTo>
                <a:lnTo>
                  <a:pt x="9525" y="0"/>
                </a:lnTo>
                <a:lnTo>
                  <a:pt x="2781" y="2794"/>
                </a:lnTo>
                <a:lnTo>
                  <a:pt x="0" y="9525"/>
                </a:lnTo>
                <a:lnTo>
                  <a:pt x="2781" y="16268"/>
                </a:lnTo>
                <a:lnTo>
                  <a:pt x="9525" y="19050"/>
                </a:lnTo>
                <a:lnTo>
                  <a:pt x="16256" y="16268"/>
                </a:lnTo>
                <a:lnTo>
                  <a:pt x="19050" y="9525"/>
                </a:lnTo>
                <a:close/>
              </a:path>
              <a:path w="115569" h="3763010">
                <a:moveTo>
                  <a:pt x="115570" y="3753485"/>
                </a:moveTo>
                <a:lnTo>
                  <a:pt x="112776" y="3746754"/>
                </a:lnTo>
                <a:lnTo>
                  <a:pt x="106045" y="3743960"/>
                </a:lnTo>
                <a:lnTo>
                  <a:pt x="99301" y="3746754"/>
                </a:lnTo>
                <a:lnTo>
                  <a:pt x="96520" y="3753485"/>
                </a:lnTo>
                <a:lnTo>
                  <a:pt x="99301" y="3760228"/>
                </a:lnTo>
                <a:lnTo>
                  <a:pt x="106045" y="3763010"/>
                </a:lnTo>
                <a:lnTo>
                  <a:pt x="112776" y="3760228"/>
                </a:lnTo>
                <a:lnTo>
                  <a:pt x="115570" y="375348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110355" y="2007235"/>
            <a:ext cx="1637030" cy="2482215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5835015" y="1222376"/>
            <a:ext cx="149860" cy="4498340"/>
          </a:xfrm>
          <a:custGeom>
            <a:avLst/>
            <a:gdLst/>
            <a:ahLst/>
            <a:cxnLst/>
            <a:rect l="l" t="t" r="r" b="b"/>
            <a:pathLst>
              <a:path w="149860" h="4498340">
                <a:moveTo>
                  <a:pt x="149860" y="4498340"/>
                </a:moveTo>
                <a:lnTo>
                  <a:pt x="133350" y="4498340"/>
                </a:lnTo>
                <a:lnTo>
                  <a:pt x="130810" y="4497070"/>
                </a:lnTo>
                <a:lnTo>
                  <a:pt x="114300" y="4497070"/>
                </a:lnTo>
                <a:lnTo>
                  <a:pt x="111760" y="4495800"/>
                </a:lnTo>
                <a:lnTo>
                  <a:pt x="102870" y="4495800"/>
                </a:lnTo>
                <a:lnTo>
                  <a:pt x="101600" y="4494530"/>
                </a:lnTo>
                <a:lnTo>
                  <a:pt x="95250" y="4494530"/>
                </a:lnTo>
                <a:lnTo>
                  <a:pt x="93980" y="4493260"/>
                </a:lnTo>
                <a:lnTo>
                  <a:pt x="92710" y="4493260"/>
                </a:lnTo>
                <a:lnTo>
                  <a:pt x="91440" y="4493260"/>
                </a:lnTo>
                <a:lnTo>
                  <a:pt x="90170" y="4493260"/>
                </a:lnTo>
                <a:lnTo>
                  <a:pt x="88900" y="4493260"/>
                </a:lnTo>
                <a:lnTo>
                  <a:pt x="87630" y="4491990"/>
                </a:lnTo>
                <a:lnTo>
                  <a:pt x="86360" y="4491990"/>
                </a:lnTo>
                <a:lnTo>
                  <a:pt x="85090" y="4491990"/>
                </a:lnTo>
                <a:lnTo>
                  <a:pt x="83820" y="4491990"/>
                </a:lnTo>
                <a:lnTo>
                  <a:pt x="82550" y="4490720"/>
                </a:lnTo>
                <a:lnTo>
                  <a:pt x="81280" y="4490720"/>
                </a:lnTo>
                <a:lnTo>
                  <a:pt x="80010" y="4490720"/>
                </a:lnTo>
                <a:lnTo>
                  <a:pt x="78740" y="4489450"/>
                </a:lnTo>
                <a:lnTo>
                  <a:pt x="77470" y="4489450"/>
                </a:lnTo>
                <a:lnTo>
                  <a:pt x="77470" y="4488180"/>
                </a:lnTo>
                <a:lnTo>
                  <a:pt x="76200" y="4488180"/>
                </a:lnTo>
                <a:lnTo>
                  <a:pt x="76200" y="4486910"/>
                </a:lnTo>
                <a:lnTo>
                  <a:pt x="74930" y="4486910"/>
                </a:lnTo>
                <a:lnTo>
                  <a:pt x="74930" y="2261870"/>
                </a:lnTo>
                <a:lnTo>
                  <a:pt x="73660" y="2261870"/>
                </a:lnTo>
                <a:lnTo>
                  <a:pt x="73660" y="2260600"/>
                </a:lnTo>
                <a:lnTo>
                  <a:pt x="73660" y="2259330"/>
                </a:lnTo>
                <a:lnTo>
                  <a:pt x="72390" y="2259330"/>
                </a:lnTo>
                <a:lnTo>
                  <a:pt x="71120" y="2258060"/>
                </a:lnTo>
                <a:lnTo>
                  <a:pt x="69850" y="2258060"/>
                </a:lnTo>
                <a:lnTo>
                  <a:pt x="69850" y="2256790"/>
                </a:lnTo>
                <a:lnTo>
                  <a:pt x="68580" y="2256790"/>
                </a:lnTo>
                <a:lnTo>
                  <a:pt x="67310" y="2256790"/>
                </a:lnTo>
                <a:lnTo>
                  <a:pt x="66040" y="2256790"/>
                </a:lnTo>
                <a:lnTo>
                  <a:pt x="66040" y="2255520"/>
                </a:lnTo>
                <a:lnTo>
                  <a:pt x="64770" y="2255520"/>
                </a:lnTo>
                <a:lnTo>
                  <a:pt x="63500" y="2255520"/>
                </a:lnTo>
                <a:lnTo>
                  <a:pt x="62230" y="2255520"/>
                </a:lnTo>
                <a:lnTo>
                  <a:pt x="60960" y="2254250"/>
                </a:lnTo>
                <a:lnTo>
                  <a:pt x="59690" y="2254250"/>
                </a:lnTo>
                <a:lnTo>
                  <a:pt x="58420" y="2254250"/>
                </a:lnTo>
                <a:lnTo>
                  <a:pt x="57150" y="2254250"/>
                </a:lnTo>
                <a:lnTo>
                  <a:pt x="55880" y="2254250"/>
                </a:lnTo>
                <a:lnTo>
                  <a:pt x="54610" y="2252980"/>
                </a:lnTo>
                <a:lnTo>
                  <a:pt x="48260" y="2252980"/>
                </a:lnTo>
                <a:lnTo>
                  <a:pt x="46990" y="2251710"/>
                </a:lnTo>
                <a:lnTo>
                  <a:pt x="36830" y="2251710"/>
                </a:lnTo>
                <a:lnTo>
                  <a:pt x="35560" y="2250440"/>
                </a:lnTo>
                <a:lnTo>
                  <a:pt x="16510" y="2250440"/>
                </a:lnTo>
                <a:lnTo>
                  <a:pt x="15240" y="2249170"/>
                </a:lnTo>
                <a:lnTo>
                  <a:pt x="0" y="2249170"/>
                </a:lnTo>
                <a:lnTo>
                  <a:pt x="0" y="2249170"/>
                </a:lnTo>
                <a:lnTo>
                  <a:pt x="16510" y="2249170"/>
                </a:lnTo>
                <a:lnTo>
                  <a:pt x="19050" y="2247900"/>
                </a:lnTo>
                <a:lnTo>
                  <a:pt x="35560" y="2247900"/>
                </a:lnTo>
                <a:lnTo>
                  <a:pt x="38100" y="2246630"/>
                </a:lnTo>
                <a:lnTo>
                  <a:pt x="46990" y="2246630"/>
                </a:lnTo>
                <a:lnTo>
                  <a:pt x="48260" y="2245360"/>
                </a:lnTo>
                <a:lnTo>
                  <a:pt x="54610" y="2245360"/>
                </a:lnTo>
                <a:lnTo>
                  <a:pt x="55880" y="2244090"/>
                </a:lnTo>
                <a:lnTo>
                  <a:pt x="57150" y="2244090"/>
                </a:lnTo>
                <a:lnTo>
                  <a:pt x="58420" y="2244090"/>
                </a:lnTo>
                <a:lnTo>
                  <a:pt x="59690" y="2244090"/>
                </a:lnTo>
                <a:lnTo>
                  <a:pt x="60960" y="2244090"/>
                </a:lnTo>
                <a:lnTo>
                  <a:pt x="62230" y="2242820"/>
                </a:lnTo>
                <a:lnTo>
                  <a:pt x="63500" y="2242820"/>
                </a:lnTo>
                <a:lnTo>
                  <a:pt x="64770" y="2242820"/>
                </a:lnTo>
                <a:lnTo>
                  <a:pt x="66040" y="2242820"/>
                </a:lnTo>
                <a:lnTo>
                  <a:pt x="67310" y="2241550"/>
                </a:lnTo>
                <a:lnTo>
                  <a:pt x="68580" y="2241550"/>
                </a:lnTo>
                <a:lnTo>
                  <a:pt x="69850" y="2241550"/>
                </a:lnTo>
                <a:lnTo>
                  <a:pt x="71120" y="2240280"/>
                </a:lnTo>
                <a:lnTo>
                  <a:pt x="72390" y="2240280"/>
                </a:lnTo>
                <a:lnTo>
                  <a:pt x="72390" y="2239010"/>
                </a:lnTo>
                <a:lnTo>
                  <a:pt x="73660" y="2239010"/>
                </a:lnTo>
                <a:lnTo>
                  <a:pt x="73660" y="2237740"/>
                </a:lnTo>
                <a:lnTo>
                  <a:pt x="74930" y="2237740"/>
                </a:lnTo>
                <a:lnTo>
                  <a:pt x="74930" y="12700"/>
                </a:lnTo>
                <a:lnTo>
                  <a:pt x="74930" y="11430"/>
                </a:lnTo>
                <a:lnTo>
                  <a:pt x="74930" y="10160"/>
                </a:lnTo>
                <a:lnTo>
                  <a:pt x="76200" y="10160"/>
                </a:lnTo>
                <a:lnTo>
                  <a:pt x="77470" y="8890"/>
                </a:lnTo>
                <a:lnTo>
                  <a:pt x="78740" y="8890"/>
                </a:lnTo>
                <a:lnTo>
                  <a:pt x="78740" y="7620"/>
                </a:lnTo>
                <a:lnTo>
                  <a:pt x="80010" y="7620"/>
                </a:lnTo>
                <a:lnTo>
                  <a:pt x="81280" y="7620"/>
                </a:lnTo>
                <a:lnTo>
                  <a:pt x="82550" y="7620"/>
                </a:lnTo>
                <a:lnTo>
                  <a:pt x="82550" y="6350"/>
                </a:lnTo>
                <a:lnTo>
                  <a:pt x="83820" y="6350"/>
                </a:lnTo>
                <a:lnTo>
                  <a:pt x="85090" y="6350"/>
                </a:lnTo>
                <a:lnTo>
                  <a:pt x="86360" y="6350"/>
                </a:lnTo>
                <a:lnTo>
                  <a:pt x="87630" y="5080"/>
                </a:lnTo>
                <a:lnTo>
                  <a:pt x="88900" y="5080"/>
                </a:lnTo>
                <a:lnTo>
                  <a:pt x="90170" y="5080"/>
                </a:lnTo>
                <a:lnTo>
                  <a:pt x="91440" y="5080"/>
                </a:lnTo>
                <a:lnTo>
                  <a:pt x="92710" y="5080"/>
                </a:lnTo>
                <a:lnTo>
                  <a:pt x="93980" y="3810"/>
                </a:lnTo>
                <a:lnTo>
                  <a:pt x="100330" y="3810"/>
                </a:lnTo>
                <a:lnTo>
                  <a:pt x="101600" y="2540"/>
                </a:lnTo>
                <a:lnTo>
                  <a:pt x="111760" y="2540"/>
                </a:lnTo>
                <a:lnTo>
                  <a:pt x="113030" y="1270"/>
                </a:lnTo>
                <a:lnTo>
                  <a:pt x="130810" y="1270"/>
                </a:lnTo>
                <a:lnTo>
                  <a:pt x="132080" y="0"/>
                </a:lnTo>
                <a:lnTo>
                  <a:pt x="147320" y="0"/>
                </a:lnTo>
                <a:lnTo>
                  <a:pt x="149860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825490" y="1212850"/>
            <a:ext cx="168910" cy="4517390"/>
          </a:xfrm>
          <a:custGeom>
            <a:avLst/>
            <a:gdLst/>
            <a:ahLst/>
            <a:cxnLst/>
            <a:rect l="l" t="t" r="r" b="b"/>
            <a:pathLst>
              <a:path w="168910" h="4517390">
                <a:moveTo>
                  <a:pt x="19050" y="9525"/>
                </a:moveTo>
                <a:lnTo>
                  <a:pt x="16256" y="2794"/>
                </a:lnTo>
                <a:lnTo>
                  <a:pt x="9525" y="0"/>
                </a:lnTo>
                <a:lnTo>
                  <a:pt x="2781" y="2794"/>
                </a:lnTo>
                <a:lnTo>
                  <a:pt x="0" y="9525"/>
                </a:lnTo>
                <a:lnTo>
                  <a:pt x="2781" y="16268"/>
                </a:lnTo>
                <a:lnTo>
                  <a:pt x="9525" y="19050"/>
                </a:lnTo>
                <a:lnTo>
                  <a:pt x="16256" y="16268"/>
                </a:lnTo>
                <a:lnTo>
                  <a:pt x="19050" y="9525"/>
                </a:lnTo>
                <a:close/>
              </a:path>
              <a:path w="168910" h="4517390">
                <a:moveTo>
                  <a:pt x="168910" y="4507865"/>
                </a:moveTo>
                <a:lnTo>
                  <a:pt x="166116" y="4501134"/>
                </a:lnTo>
                <a:lnTo>
                  <a:pt x="159385" y="4498340"/>
                </a:lnTo>
                <a:lnTo>
                  <a:pt x="152641" y="4501134"/>
                </a:lnTo>
                <a:lnTo>
                  <a:pt x="149860" y="4507865"/>
                </a:lnTo>
                <a:lnTo>
                  <a:pt x="152641" y="4514608"/>
                </a:lnTo>
                <a:lnTo>
                  <a:pt x="159385" y="4517390"/>
                </a:lnTo>
                <a:lnTo>
                  <a:pt x="166116" y="4514608"/>
                </a:lnTo>
                <a:lnTo>
                  <a:pt x="168910" y="450786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7337425" y="1196976"/>
            <a:ext cx="69850" cy="1460500"/>
          </a:xfrm>
          <a:custGeom>
            <a:avLst/>
            <a:gdLst/>
            <a:ahLst/>
            <a:cxnLst/>
            <a:rect l="l" t="t" r="r" b="b"/>
            <a:pathLst>
              <a:path w="69850" h="1460500">
                <a:moveTo>
                  <a:pt x="69850" y="1460500"/>
                </a:moveTo>
                <a:lnTo>
                  <a:pt x="66040" y="1460500"/>
                </a:lnTo>
                <a:lnTo>
                  <a:pt x="58420" y="1460500"/>
                </a:lnTo>
                <a:lnTo>
                  <a:pt x="58420" y="1459230"/>
                </a:lnTo>
                <a:lnTo>
                  <a:pt x="45720" y="1459230"/>
                </a:lnTo>
                <a:lnTo>
                  <a:pt x="45720" y="1457960"/>
                </a:lnTo>
                <a:lnTo>
                  <a:pt x="44450" y="1457960"/>
                </a:lnTo>
                <a:lnTo>
                  <a:pt x="43180" y="1457960"/>
                </a:lnTo>
                <a:lnTo>
                  <a:pt x="41910" y="1457960"/>
                </a:lnTo>
                <a:lnTo>
                  <a:pt x="40640" y="1457960"/>
                </a:lnTo>
                <a:lnTo>
                  <a:pt x="39370" y="1456690"/>
                </a:lnTo>
                <a:lnTo>
                  <a:pt x="36830" y="1456690"/>
                </a:lnTo>
                <a:lnTo>
                  <a:pt x="36830" y="1455420"/>
                </a:lnTo>
                <a:lnTo>
                  <a:pt x="35560" y="1455420"/>
                </a:lnTo>
                <a:lnTo>
                  <a:pt x="35560" y="1454150"/>
                </a:lnTo>
                <a:lnTo>
                  <a:pt x="34290" y="735330"/>
                </a:lnTo>
                <a:lnTo>
                  <a:pt x="33020" y="735330"/>
                </a:lnTo>
                <a:lnTo>
                  <a:pt x="33020" y="734060"/>
                </a:lnTo>
                <a:lnTo>
                  <a:pt x="31750" y="734060"/>
                </a:lnTo>
                <a:lnTo>
                  <a:pt x="30480" y="732790"/>
                </a:lnTo>
                <a:lnTo>
                  <a:pt x="29210" y="732790"/>
                </a:lnTo>
                <a:lnTo>
                  <a:pt x="27940" y="732790"/>
                </a:lnTo>
                <a:lnTo>
                  <a:pt x="26670" y="732790"/>
                </a:lnTo>
                <a:lnTo>
                  <a:pt x="26670" y="731520"/>
                </a:lnTo>
                <a:lnTo>
                  <a:pt x="19050" y="731520"/>
                </a:lnTo>
                <a:lnTo>
                  <a:pt x="19050" y="730250"/>
                </a:lnTo>
                <a:lnTo>
                  <a:pt x="0" y="730250"/>
                </a:lnTo>
                <a:lnTo>
                  <a:pt x="0" y="730250"/>
                </a:lnTo>
                <a:lnTo>
                  <a:pt x="3810" y="730250"/>
                </a:lnTo>
                <a:lnTo>
                  <a:pt x="7620" y="730250"/>
                </a:lnTo>
                <a:lnTo>
                  <a:pt x="11430" y="730250"/>
                </a:lnTo>
                <a:lnTo>
                  <a:pt x="11430" y="728980"/>
                </a:lnTo>
                <a:lnTo>
                  <a:pt x="13970" y="728980"/>
                </a:lnTo>
                <a:lnTo>
                  <a:pt x="17780" y="728980"/>
                </a:lnTo>
                <a:lnTo>
                  <a:pt x="19050" y="728980"/>
                </a:lnTo>
                <a:lnTo>
                  <a:pt x="21590" y="728980"/>
                </a:lnTo>
                <a:lnTo>
                  <a:pt x="24130" y="728980"/>
                </a:lnTo>
                <a:lnTo>
                  <a:pt x="24130" y="727710"/>
                </a:lnTo>
                <a:lnTo>
                  <a:pt x="25400" y="727710"/>
                </a:lnTo>
                <a:lnTo>
                  <a:pt x="26670" y="727710"/>
                </a:lnTo>
                <a:lnTo>
                  <a:pt x="27940" y="727710"/>
                </a:lnTo>
                <a:lnTo>
                  <a:pt x="29210" y="727710"/>
                </a:lnTo>
                <a:lnTo>
                  <a:pt x="30480" y="726440"/>
                </a:lnTo>
                <a:lnTo>
                  <a:pt x="31750" y="726440"/>
                </a:lnTo>
                <a:lnTo>
                  <a:pt x="33020" y="726440"/>
                </a:lnTo>
                <a:lnTo>
                  <a:pt x="33020" y="725170"/>
                </a:lnTo>
                <a:lnTo>
                  <a:pt x="34290" y="725170"/>
                </a:lnTo>
                <a:lnTo>
                  <a:pt x="34290" y="723900"/>
                </a:lnTo>
                <a:lnTo>
                  <a:pt x="34290" y="5080"/>
                </a:lnTo>
                <a:lnTo>
                  <a:pt x="35560" y="5080"/>
                </a:lnTo>
                <a:lnTo>
                  <a:pt x="35560" y="3810"/>
                </a:lnTo>
                <a:lnTo>
                  <a:pt x="36830" y="3810"/>
                </a:lnTo>
                <a:lnTo>
                  <a:pt x="36830" y="2540"/>
                </a:lnTo>
                <a:lnTo>
                  <a:pt x="38100" y="2540"/>
                </a:lnTo>
                <a:lnTo>
                  <a:pt x="38100" y="2540"/>
                </a:lnTo>
                <a:lnTo>
                  <a:pt x="39370" y="2540"/>
                </a:lnTo>
                <a:lnTo>
                  <a:pt x="40640" y="2540"/>
                </a:lnTo>
                <a:lnTo>
                  <a:pt x="41910" y="2540"/>
                </a:lnTo>
                <a:lnTo>
                  <a:pt x="41910" y="1270"/>
                </a:lnTo>
                <a:lnTo>
                  <a:pt x="43180" y="1270"/>
                </a:lnTo>
                <a:lnTo>
                  <a:pt x="44450" y="1270"/>
                </a:lnTo>
                <a:lnTo>
                  <a:pt x="46990" y="1270"/>
                </a:lnTo>
                <a:lnTo>
                  <a:pt x="48260" y="1270"/>
                </a:lnTo>
                <a:lnTo>
                  <a:pt x="49530" y="1270"/>
                </a:lnTo>
                <a:lnTo>
                  <a:pt x="50800" y="0"/>
                </a:lnTo>
                <a:lnTo>
                  <a:pt x="52070" y="0"/>
                </a:lnTo>
                <a:lnTo>
                  <a:pt x="53340" y="0"/>
                </a:lnTo>
                <a:lnTo>
                  <a:pt x="55880" y="0"/>
                </a:lnTo>
                <a:lnTo>
                  <a:pt x="59690" y="0"/>
                </a:lnTo>
                <a:lnTo>
                  <a:pt x="63500" y="0"/>
                </a:lnTo>
                <a:lnTo>
                  <a:pt x="67310" y="0"/>
                </a:lnTo>
                <a:lnTo>
                  <a:pt x="68580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327900" y="1187450"/>
            <a:ext cx="88900" cy="1479550"/>
          </a:xfrm>
          <a:custGeom>
            <a:avLst/>
            <a:gdLst/>
            <a:ahLst/>
            <a:cxnLst/>
            <a:rect l="l" t="t" r="r" b="b"/>
            <a:pathLst>
              <a:path w="88900" h="1479550">
                <a:moveTo>
                  <a:pt x="19050" y="9525"/>
                </a:moveTo>
                <a:lnTo>
                  <a:pt x="16256" y="2794"/>
                </a:lnTo>
                <a:lnTo>
                  <a:pt x="9525" y="0"/>
                </a:lnTo>
                <a:lnTo>
                  <a:pt x="2781" y="2794"/>
                </a:lnTo>
                <a:lnTo>
                  <a:pt x="0" y="9525"/>
                </a:lnTo>
                <a:lnTo>
                  <a:pt x="2781" y="16268"/>
                </a:lnTo>
                <a:lnTo>
                  <a:pt x="9525" y="19050"/>
                </a:lnTo>
                <a:lnTo>
                  <a:pt x="16256" y="16268"/>
                </a:lnTo>
                <a:lnTo>
                  <a:pt x="19050" y="9525"/>
                </a:lnTo>
                <a:close/>
              </a:path>
              <a:path w="88900" h="1479550">
                <a:moveTo>
                  <a:pt x="88900" y="1470025"/>
                </a:moveTo>
                <a:lnTo>
                  <a:pt x="86106" y="1463294"/>
                </a:lnTo>
                <a:lnTo>
                  <a:pt x="79375" y="1460500"/>
                </a:lnTo>
                <a:lnTo>
                  <a:pt x="72631" y="1463294"/>
                </a:lnTo>
                <a:lnTo>
                  <a:pt x="69850" y="1470025"/>
                </a:lnTo>
                <a:lnTo>
                  <a:pt x="72631" y="1476768"/>
                </a:lnTo>
                <a:lnTo>
                  <a:pt x="79375" y="1479550"/>
                </a:lnTo>
                <a:lnTo>
                  <a:pt x="86106" y="1476768"/>
                </a:lnTo>
                <a:lnTo>
                  <a:pt x="88900" y="147002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7635875" y="2818765"/>
            <a:ext cx="46990" cy="1132840"/>
          </a:xfrm>
          <a:custGeom>
            <a:avLst/>
            <a:gdLst/>
            <a:ahLst/>
            <a:cxnLst/>
            <a:rect l="l" t="t" r="r" b="b"/>
            <a:pathLst>
              <a:path w="46990" h="1132839">
                <a:moveTo>
                  <a:pt x="46990" y="1132840"/>
                </a:moveTo>
                <a:lnTo>
                  <a:pt x="43180" y="1132840"/>
                </a:lnTo>
                <a:lnTo>
                  <a:pt x="31750" y="1132840"/>
                </a:lnTo>
                <a:lnTo>
                  <a:pt x="31750" y="1131570"/>
                </a:lnTo>
                <a:lnTo>
                  <a:pt x="25400" y="1131570"/>
                </a:lnTo>
                <a:lnTo>
                  <a:pt x="25400" y="1130300"/>
                </a:lnTo>
                <a:lnTo>
                  <a:pt x="24130" y="1130300"/>
                </a:lnTo>
                <a:lnTo>
                  <a:pt x="24130" y="1129030"/>
                </a:lnTo>
                <a:lnTo>
                  <a:pt x="17780" y="567690"/>
                </a:lnTo>
                <a:lnTo>
                  <a:pt x="16510" y="567690"/>
                </a:lnTo>
                <a:lnTo>
                  <a:pt x="15240" y="567690"/>
                </a:lnTo>
                <a:lnTo>
                  <a:pt x="13970" y="567690"/>
                </a:lnTo>
                <a:lnTo>
                  <a:pt x="12700" y="567690"/>
                </a:lnTo>
                <a:lnTo>
                  <a:pt x="11430" y="567690"/>
                </a:lnTo>
                <a:lnTo>
                  <a:pt x="10160" y="567690"/>
                </a:lnTo>
                <a:lnTo>
                  <a:pt x="8890" y="567690"/>
                </a:lnTo>
                <a:lnTo>
                  <a:pt x="7620" y="566420"/>
                </a:lnTo>
                <a:lnTo>
                  <a:pt x="0" y="566420"/>
                </a:lnTo>
                <a:lnTo>
                  <a:pt x="0" y="566420"/>
                </a:lnTo>
                <a:lnTo>
                  <a:pt x="3810" y="566420"/>
                </a:lnTo>
                <a:lnTo>
                  <a:pt x="7620" y="566420"/>
                </a:lnTo>
                <a:lnTo>
                  <a:pt x="11430" y="566420"/>
                </a:lnTo>
                <a:lnTo>
                  <a:pt x="13970" y="566420"/>
                </a:lnTo>
                <a:lnTo>
                  <a:pt x="15240" y="566420"/>
                </a:lnTo>
                <a:lnTo>
                  <a:pt x="15240" y="565150"/>
                </a:lnTo>
                <a:lnTo>
                  <a:pt x="17780" y="565150"/>
                </a:lnTo>
                <a:lnTo>
                  <a:pt x="19050" y="565150"/>
                </a:lnTo>
                <a:lnTo>
                  <a:pt x="20320" y="565150"/>
                </a:lnTo>
                <a:lnTo>
                  <a:pt x="21590" y="565150"/>
                </a:lnTo>
                <a:lnTo>
                  <a:pt x="21590" y="563880"/>
                </a:lnTo>
                <a:lnTo>
                  <a:pt x="22860" y="563880"/>
                </a:lnTo>
                <a:lnTo>
                  <a:pt x="22860" y="562610"/>
                </a:lnTo>
                <a:lnTo>
                  <a:pt x="22860" y="3810"/>
                </a:lnTo>
                <a:lnTo>
                  <a:pt x="24130" y="3810"/>
                </a:lnTo>
                <a:lnTo>
                  <a:pt x="24130" y="2540"/>
                </a:lnTo>
                <a:lnTo>
                  <a:pt x="25400" y="2540"/>
                </a:lnTo>
                <a:lnTo>
                  <a:pt x="26670" y="2540"/>
                </a:lnTo>
                <a:lnTo>
                  <a:pt x="27940" y="2540"/>
                </a:lnTo>
                <a:lnTo>
                  <a:pt x="27940" y="1270"/>
                </a:lnTo>
                <a:lnTo>
                  <a:pt x="29210" y="1270"/>
                </a:lnTo>
                <a:lnTo>
                  <a:pt x="30480" y="1270"/>
                </a:lnTo>
                <a:lnTo>
                  <a:pt x="31750" y="1270"/>
                </a:lnTo>
                <a:lnTo>
                  <a:pt x="34290" y="1270"/>
                </a:lnTo>
                <a:lnTo>
                  <a:pt x="36830" y="1270"/>
                </a:lnTo>
                <a:lnTo>
                  <a:pt x="36830" y="0"/>
                </a:lnTo>
                <a:lnTo>
                  <a:pt x="40640" y="0"/>
                </a:lnTo>
                <a:lnTo>
                  <a:pt x="44450" y="0"/>
                </a:lnTo>
                <a:lnTo>
                  <a:pt x="45720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626350" y="2809240"/>
            <a:ext cx="66040" cy="1151890"/>
          </a:xfrm>
          <a:custGeom>
            <a:avLst/>
            <a:gdLst/>
            <a:ahLst/>
            <a:cxnLst/>
            <a:rect l="l" t="t" r="r" b="b"/>
            <a:pathLst>
              <a:path w="66040" h="1151889">
                <a:moveTo>
                  <a:pt x="19050" y="9525"/>
                </a:moveTo>
                <a:lnTo>
                  <a:pt x="16256" y="2794"/>
                </a:lnTo>
                <a:lnTo>
                  <a:pt x="9525" y="0"/>
                </a:lnTo>
                <a:lnTo>
                  <a:pt x="2781" y="2794"/>
                </a:lnTo>
                <a:lnTo>
                  <a:pt x="0" y="9525"/>
                </a:lnTo>
                <a:lnTo>
                  <a:pt x="2781" y="16268"/>
                </a:lnTo>
                <a:lnTo>
                  <a:pt x="9525" y="19050"/>
                </a:lnTo>
                <a:lnTo>
                  <a:pt x="16256" y="16268"/>
                </a:lnTo>
                <a:lnTo>
                  <a:pt x="19050" y="9525"/>
                </a:lnTo>
                <a:close/>
              </a:path>
              <a:path w="66040" h="1151889">
                <a:moveTo>
                  <a:pt x="66040" y="1142365"/>
                </a:moveTo>
                <a:lnTo>
                  <a:pt x="63246" y="1135634"/>
                </a:lnTo>
                <a:lnTo>
                  <a:pt x="56515" y="1132840"/>
                </a:lnTo>
                <a:lnTo>
                  <a:pt x="49771" y="1135634"/>
                </a:lnTo>
                <a:lnTo>
                  <a:pt x="46990" y="1142365"/>
                </a:lnTo>
                <a:lnTo>
                  <a:pt x="49771" y="1149108"/>
                </a:lnTo>
                <a:lnTo>
                  <a:pt x="56515" y="1151890"/>
                </a:lnTo>
                <a:lnTo>
                  <a:pt x="63246" y="1149108"/>
                </a:lnTo>
                <a:lnTo>
                  <a:pt x="66040" y="114236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7348855" y="4498976"/>
            <a:ext cx="69850" cy="1460500"/>
          </a:xfrm>
          <a:custGeom>
            <a:avLst/>
            <a:gdLst/>
            <a:ahLst/>
            <a:cxnLst/>
            <a:rect l="l" t="t" r="r" b="b"/>
            <a:pathLst>
              <a:path w="69850" h="1460500">
                <a:moveTo>
                  <a:pt x="69850" y="1460500"/>
                </a:moveTo>
                <a:lnTo>
                  <a:pt x="66040" y="1460500"/>
                </a:lnTo>
                <a:lnTo>
                  <a:pt x="58420" y="1460500"/>
                </a:lnTo>
                <a:lnTo>
                  <a:pt x="58420" y="1459230"/>
                </a:lnTo>
                <a:lnTo>
                  <a:pt x="45720" y="1459230"/>
                </a:lnTo>
                <a:lnTo>
                  <a:pt x="45720" y="1457960"/>
                </a:lnTo>
                <a:lnTo>
                  <a:pt x="44450" y="1457960"/>
                </a:lnTo>
                <a:lnTo>
                  <a:pt x="43180" y="1457960"/>
                </a:lnTo>
                <a:lnTo>
                  <a:pt x="41910" y="1457960"/>
                </a:lnTo>
                <a:lnTo>
                  <a:pt x="40640" y="1457960"/>
                </a:lnTo>
                <a:lnTo>
                  <a:pt x="39370" y="1456690"/>
                </a:lnTo>
                <a:lnTo>
                  <a:pt x="36830" y="1456690"/>
                </a:lnTo>
                <a:lnTo>
                  <a:pt x="36830" y="1455420"/>
                </a:lnTo>
                <a:lnTo>
                  <a:pt x="35560" y="1455420"/>
                </a:lnTo>
                <a:lnTo>
                  <a:pt x="35560" y="1454150"/>
                </a:lnTo>
                <a:lnTo>
                  <a:pt x="34290" y="735330"/>
                </a:lnTo>
                <a:lnTo>
                  <a:pt x="33020" y="735330"/>
                </a:lnTo>
                <a:lnTo>
                  <a:pt x="33020" y="734060"/>
                </a:lnTo>
                <a:lnTo>
                  <a:pt x="31750" y="734060"/>
                </a:lnTo>
                <a:lnTo>
                  <a:pt x="30480" y="732790"/>
                </a:lnTo>
                <a:lnTo>
                  <a:pt x="29210" y="732790"/>
                </a:lnTo>
                <a:lnTo>
                  <a:pt x="27940" y="732790"/>
                </a:lnTo>
                <a:lnTo>
                  <a:pt x="26670" y="732790"/>
                </a:lnTo>
                <a:lnTo>
                  <a:pt x="26670" y="731520"/>
                </a:lnTo>
                <a:lnTo>
                  <a:pt x="19050" y="731520"/>
                </a:lnTo>
                <a:lnTo>
                  <a:pt x="19050" y="730250"/>
                </a:lnTo>
                <a:lnTo>
                  <a:pt x="0" y="730250"/>
                </a:lnTo>
                <a:lnTo>
                  <a:pt x="0" y="730250"/>
                </a:lnTo>
                <a:lnTo>
                  <a:pt x="3810" y="730250"/>
                </a:lnTo>
                <a:lnTo>
                  <a:pt x="7620" y="730250"/>
                </a:lnTo>
                <a:lnTo>
                  <a:pt x="11430" y="730250"/>
                </a:lnTo>
                <a:lnTo>
                  <a:pt x="11430" y="728980"/>
                </a:lnTo>
                <a:lnTo>
                  <a:pt x="13970" y="728980"/>
                </a:lnTo>
                <a:lnTo>
                  <a:pt x="17780" y="728980"/>
                </a:lnTo>
                <a:lnTo>
                  <a:pt x="19050" y="728980"/>
                </a:lnTo>
                <a:lnTo>
                  <a:pt x="21590" y="728980"/>
                </a:lnTo>
                <a:lnTo>
                  <a:pt x="24130" y="728980"/>
                </a:lnTo>
                <a:lnTo>
                  <a:pt x="24130" y="727710"/>
                </a:lnTo>
                <a:lnTo>
                  <a:pt x="25400" y="727710"/>
                </a:lnTo>
                <a:lnTo>
                  <a:pt x="26670" y="727710"/>
                </a:lnTo>
                <a:lnTo>
                  <a:pt x="27940" y="727710"/>
                </a:lnTo>
                <a:lnTo>
                  <a:pt x="29210" y="727710"/>
                </a:lnTo>
                <a:lnTo>
                  <a:pt x="30480" y="726440"/>
                </a:lnTo>
                <a:lnTo>
                  <a:pt x="31750" y="726440"/>
                </a:lnTo>
                <a:lnTo>
                  <a:pt x="33020" y="726440"/>
                </a:lnTo>
                <a:lnTo>
                  <a:pt x="33020" y="725170"/>
                </a:lnTo>
                <a:lnTo>
                  <a:pt x="34290" y="725170"/>
                </a:lnTo>
                <a:lnTo>
                  <a:pt x="34290" y="723900"/>
                </a:lnTo>
                <a:lnTo>
                  <a:pt x="34290" y="5080"/>
                </a:lnTo>
                <a:lnTo>
                  <a:pt x="35560" y="5080"/>
                </a:lnTo>
                <a:lnTo>
                  <a:pt x="35560" y="3810"/>
                </a:lnTo>
                <a:lnTo>
                  <a:pt x="36830" y="3810"/>
                </a:lnTo>
                <a:lnTo>
                  <a:pt x="36830" y="2540"/>
                </a:lnTo>
                <a:lnTo>
                  <a:pt x="38100" y="2540"/>
                </a:lnTo>
                <a:lnTo>
                  <a:pt x="38100" y="2540"/>
                </a:lnTo>
                <a:lnTo>
                  <a:pt x="39370" y="2540"/>
                </a:lnTo>
                <a:lnTo>
                  <a:pt x="40640" y="2540"/>
                </a:lnTo>
                <a:lnTo>
                  <a:pt x="41910" y="2540"/>
                </a:lnTo>
                <a:lnTo>
                  <a:pt x="41910" y="1270"/>
                </a:lnTo>
                <a:lnTo>
                  <a:pt x="43180" y="1270"/>
                </a:lnTo>
                <a:lnTo>
                  <a:pt x="44450" y="1270"/>
                </a:lnTo>
                <a:lnTo>
                  <a:pt x="46990" y="1270"/>
                </a:lnTo>
                <a:lnTo>
                  <a:pt x="48260" y="1270"/>
                </a:lnTo>
                <a:lnTo>
                  <a:pt x="49530" y="1270"/>
                </a:lnTo>
                <a:lnTo>
                  <a:pt x="50800" y="0"/>
                </a:lnTo>
                <a:lnTo>
                  <a:pt x="52070" y="0"/>
                </a:lnTo>
                <a:lnTo>
                  <a:pt x="53340" y="0"/>
                </a:lnTo>
                <a:lnTo>
                  <a:pt x="55880" y="0"/>
                </a:lnTo>
                <a:lnTo>
                  <a:pt x="59690" y="0"/>
                </a:lnTo>
                <a:lnTo>
                  <a:pt x="63500" y="0"/>
                </a:lnTo>
                <a:lnTo>
                  <a:pt x="67310" y="0"/>
                </a:lnTo>
                <a:lnTo>
                  <a:pt x="68580" y="0"/>
                </a:lnTo>
              </a:path>
            </a:pathLst>
          </a:cu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7339330" y="4489450"/>
            <a:ext cx="88900" cy="1479550"/>
          </a:xfrm>
          <a:custGeom>
            <a:avLst/>
            <a:gdLst/>
            <a:ahLst/>
            <a:cxnLst/>
            <a:rect l="l" t="t" r="r" b="b"/>
            <a:pathLst>
              <a:path w="88900" h="1479550">
                <a:moveTo>
                  <a:pt x="19050" y="9525"/>
                </a:moveTo>
                <a:lnTo>
                  <a:pt x="16256" y="2794"/>
                </a:lnTo>
                <a:lnTo>
                  <a:pt x="9525" y="0"/>
                </a:lnTo>
                <a:lnTo>
                  <a:pt x="2781" y="2794"/>
                </a:lnTo>
                <a:lnTo>
                  <a:pt x="0" y="9525"/>
                </a:lnTo>
                <a:lnTo>
                  <a:pt x="2781" y="16268"/>
                </a:lnTo>
                <a:lnTo>
                  <a:pt x="9525" y="19050"/>
                </a:lnTo>
                <a:lnTo>
                  <a:pt x="16256" y="16268"/>
                </a:lnTo>
                <a:lnTo>
                  <a:pt x="19050" y="9525"/>
                </a:lnTo>
                <a:close/>
              </a:path>
              <a:path w="88900" h="1479550">
                <a:moveTo>
                  <a:pt x="88900" y="1470025"/>
                </a:moveTo>
                <a:lnTo>
                  <a:pt x="86106" y="1463294"/>
                </a:lnTo>
                <a:lnTo>
                  <a:pt x="79375" y="1460500"/>
                </a:lnTo>
                <a:lnTo>
                  <a:pt x="72631" y="1463294"/>
                </a:lnTo>
                <a:lnTo>
                  <a:pt x="69850" y="1470025"/>
                </a:lnTo>
                <a:lnTo>
                  <a:pt x="72631" y="1476768"/>
                </a:lnTo>
                <a:lnTo>
                  <a:pt x="79375" y="1479550"/>
                </a:lnTo>
                <a:lnTo>
                  <a:pt x="86106" y="1476768"/>
                </a:lnTo>
                <a:lnTo>
                  <a:pt x="88900" y="147002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430135" y="1204102"/>
            <a:ext cx="3028950" cy="1247150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49530" rIns="0" bIns="0" rtlCol="0">
            <a:spAutoFit/>
          </a:bodyPr>
          <a:lstStyle/>
          <a:p>
            <a:pPr marL="92075" marR="84455">
              <a:lnSpc>
                <a:spcPts val="1150"/>
              </a:lnSpc>
              <a:spcBef>
                <a:spcPts val="390"/>
              </a:spcBef>
              <a:tabLst>
                <a:tab pos="969010" algn="l"/>
              </a:tabLst>
            </a:pP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1914 Batalla de Narme: Alemania invade Francia 1916 Batalla	de Somme: ingleses y franceses derrotan a los alemanes.</a:t>
            </a:r>
          </a:p>
          <a:p>
            <a:pPr marL="92075" marR="85725">
              <a:lnSpc>
                <a:spcPts val="1150"/>
              </a:lnSpc>
              <a:tabLst>
                <a:tab pos="736600" algn="l"/>
                <a:tab pos="1837689" algn="l"/>
                <a:tab pos="2029460" algn="l"/>
                <a:tab pos="2299335" algn="l"/>
                <a:tab pos="2590165" algn="l"/>
              </a:tabLst>
            </a:pPr>
            <a:r>
              <a:rPr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Batalla</a:t>
            </a:r>
            <a:r>
              <a:rPr lang="es-E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 </a:t>
            </a:r>
            <a:r>
              <a:rPr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Tannemberg</a:t>
            </a:r>
            <a:r>
              <a:rPr lang="es-E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s-E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es-E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s-E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Lagos Masurianos: Alemania gana a Rusia.</a:t>
            </a:r>
          </a:p>
          <a:p>
            <a:pPr marL="92075" marR="85090">
              <a:lnSpc>
                <a:spcPts val="1150"/>
              </a:lnSpc>
            </a:pP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1918: II Batalla de Narme: Los Anglo-franceses vencen a </a:t>
            </a:r>
            <a:r>
              <a:rPr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Alemania</a:t>
            </a:r>
            <a:r>
              <a:rPr lang="es-E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153002" y="2093413"/>
            <a:ext cx="1581785" cy="229652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l">
              <a:lnSpc>
                <a:spcPts val="1175"/>
              </a:lnSpc>
              <a:spcBef>
                <a:spcPts val="100"/>
              </a:spcBef>
            </a:pP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Causas:</a:t>
            </a:r>
          </a:p>
          <a:p>
            <a:pPr marL="228600" marR="5080" indent="-228600">
              <a:lnSpc>
                <a:spcPct val="96000"/>
              </a:lnSpc>
              <a:spcBef>
                <a:spcPts val="20"/>
              </a:spcBef>
              <a:buFont typeface="Segoe UI Symbol"/>
              <a:buChar char="✓"/>
              <a:tabLst>
                <a:tab pos="228600" algn="l"/>
                <a:tab pos="1270000" algn="l"/>
                <a:tab pos="1390650" algn="l"/>
              </a:tabLst>
            </a:pP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ambición de las </a:t>
            </a:r>
            <a:r>
              <a:rPr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potencias</a:t>
            </a: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imperialistas</a:t>
            </a:r>
            <a:r>
              <a:rPr lang="es-E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controlar las </a:t>
            </a:r>
            <a:r>
              <a:rPr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mejores</a:t>
            </a: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colonias</a:t>
            </a:r>
            <a:r>
              <a:rPr lang="es-E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s-E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O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emicolonias</a:t>
            </a:r>
            <a:r>
              <a:rPr lang="es-E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 planeta.</a:t>
            </a:r>
          </a:p>
          <a:p>
            <a:pPr>
              <a:lnSpc>
                <a:spcPct val="100000"/>
              </a:lnSpc>
            </a:pPr>
            <a:endParaRPr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7965" marR="5080" indent="-228600" algn="l">
              <a:lnSpc>
                <a:spcPts val="1150"/>
              </a:lnSpc>
              <a:buFont typeface="Segoe UI Symbol"/>
              <a:buChar char="✓"/>
              <a:tabLst>
                <a:tab pos="227965" algn="l"/>
              </a:tabLst>
            </a:pP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 enemistad  entre Austria</a:t>
            </a:r>
            <a:r>
              <a:rPr lang="es-E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 </a:t>
            </a:r>
            <a:r>
              <a:rPr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Rusia</a:t>
            </a: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ambas  por  imponer su hegemonía en la península </a:t>
            </a:r>
            <a:r>
              <a:rPr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balcánica</a:t>
            </a: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E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5080" algn="l">
              <a:lnSpc>
                <a:spcPts val="1150"/>
              </a:lnSpc>
              <a:tabLst>
                <a:tab pos="227965" algn="l"/>
              </a:tabLst>
            </a:pPr>
            <a:endParaRPr lang="es-E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7965" marR="5080" indent="-228600" algn="l">
              <a:lnSpc>
                <a:spcPts val="1150"/>
              </a:lnSpc>
              <a:buFont typeface="Segoe UI Symbol"/>
              <a:buChar char="✓"/>
              <a:tabLst>
                <a:tab pos="227965" algn="l"/>
              </a:tabLst>
            </a:pPr>
            <a:r>
              <a:rPr lang="es-CO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Rivalidades comerciales e industriales.</a:t>
            </a:r>
          </a:p>
        </p:txBody>
      </p:sp>
      <p:sp>
        <p:nvSpPr>
          <p:cNvPr id="34" name="object 34"/>
          <p:cNvSpPr txBox="1"/>
          <p:nvPr/>
        </p:nvSpPr>
        <p:spPr>
          <a:xfrm>
            <a:off x="2567305" y="2164715"/>
            <a:ext cx="1419860" cy="73637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49530" rIns="0" bIns="0" rtlCol="0">
            <a:spAutoFit/>
          </a:bodyPr>
          <a:lstStyle/>
          <a:p>
            <a:pPr marL="160655" marR="150495" indent="635" algn="ctr">
              <a:lnSpc>
                <a:spcPts val="1150"/>
              </a:lnSpc>
              <a:spcBef>
                <a:spcPts val="390"/>
              </a:spcBef>
            </a:pP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Triple Alianza (Alemania, Imperio Austro – Húngaro e Italia)</a:t>
            </a:r>
            <a:endParaRPr sz="1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733030" y="2964154"/>
            <a:ext cx="2701290" cy="905212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48260" rIns="0" bIns="0" rtlCol="0">
            <a:spAutoFit/>
          </a:bodyPr>
          <a:lstStyle/>
          <a:p>
            <a:pPr marL="92075" marR="84455">
              <a:lnSpc>
                <a:spcPts val="1150"/>
              </a:lnSpc>
              <a:spcBef>
                <a:spcPts val="380"/>
              </a:spcBef>
            </a:pP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 potencias vencedoras impusieron duras condiciones a las naciones derrotadas: Alemania cede Alsacia y Lorena a Francia El imperio Austro-Húngaro fue desintegrado (Hungría, Checoslovaquia y Yugoslavia).</a:t>
            </a:r>
          </a:p>
        </p:txBody>
      </p:sp>
      <p:sp>
        <p:nvSpPr>
          <p:cNvPr id="37" name="object 37"/>
          <p:cNvSpPr txBox="1"/>
          <p:nvPr/>
        </p:nvSpPr>
        <p:spPr>
          <a:xfrm>
            <a:off x="5979795" y="3345815"/>
            <a:ext cx="1570990" cy="422811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48260" rIns="0" bIns="0" rtlCol="0">
            <a:spAutoFit/>
          </a:bodyPr>
          <a:lstStyle/>
          <a:p>
            <a:pPr marL="585470" marR="138430" indent="-435609">
              <a:lnSpc>
                <a:spcPts val="1260"/>
              </a:lnSpc>
              <a:spcBef>
                <a:spcPts val="380"/>
              </a:spcBef>
            </a:pPr>
            <a:r>
              <a:rPr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Tratado de Versalles (1919)</a:t>
            </a:r>
            <a:endParaRPr sz="11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2578735" y="4213226"/>
            <a:ext cx="1418590" cy="588246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43815" rIns="0" bIns="0" rtlCol="0">
            <a:spAutoFit/>
          </a:bodyPr>
          <a:lstStyle/>
          <a:p>
            <a:pPr marL="121920" marR="109220" algn="ctr">
              <a:lnSpc>
                <a:spcPct val="95800"/>
              </a:lnSpc>
              <a:spcBef>
                <a:spcPts val="345"/>
              </a:spcBef>
            </a:pPr>
            <a:r>
              <a:rPr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Triple Entente (Inglaterra, Francia y Rusia)</a:t>
            </a:r>
            <a:endParaRPr sz="11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486015" y="4563875"/>
            <a:ext cx="3028950" cy="1415990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48260" rIns="0" bIns="0" rtlCol="0">
            <a:spAutoFit/>
          </a:bodyPr>
          <a:lstStyle/>
          <a:p>
            <a:pPr marL="92710" marR="81280">
              <a:lnSpc>
                <a:spcPts val="1150"/>
              </a:lnSpc>
              <a:spcBef>
                <a:spcPts val="380"/>
              </a:spcBef>
            </a:pP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 economías quedaron  gravemente afectadas, contrayendo deudas internas y externas.</a:t>
            </a:r>
            <a:endParaRPr sz="1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sz="1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710" marR="82550">
              <a:lnSpc>
                <a:spcPts val="1150"/>
              </a:lnSpc>
            </a:pP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 contabilizaron  aproximadamente  unos diez millones de muertos.</a:t>
            </a:r>
            <a:endParaRPr sz="1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sz="1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2710" marR="85090">
              <a:lnSpc>
                <a:spcPts val="1150"/>
              </a:lnSpc>
            </a:pP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Consecuencias demográficas (falta de mano de obra y reducción del mercado interno).</a:t>
            </a:r>
            <a:endParaRPr sz="1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6142354" y="5059046"/>
            <a:ext cx="1073150" cy="212824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3810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00"/>
              </a:spcBef>
            </a:pP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Consecuencias</a:t>
            </a:r>
          </a:p>
        </p:txBody>
      </p:sp>
      <p:sp>
        <p:nvSpPr>
          <p:cNvPr id="46" name="object 30">
            <a:extLst>
              <a:ext uri="{FF2B5EF4-FFF2-40B4-BE49-F238E27FC236}">
                <a16:creationId xmlns:a16="http://schemas.microsoft.com/office/drawing/2014/main" id="{E037A2D4-B6D8-9497-6476-D464E0BFA036}"/>
              </a:ext>
            </a:extLst>
          </p:cNvPr>
          <p:cNvSpPr txBox="1"/>
          <p:nvPr/>
        </p:nvSpPr>
        <p:spPr>
          <a:xfrm>
            <a:off x="6128385" y="1795145"/>
            <a:ext cx="1052830" cy="212824"/>
          </a:xfrm>
          <a:prstGeom prst="round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0" tIns="3810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300"/>
              </a:spcBef>
            </a:pP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Características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B774EACA-791F-9299-BFCD-BDED2A538C6F}"/>
              </a:ext>
            </a:extLst>
          </p:cNvPr>
          <p:cNvSpPr txBox="1"/>
          <p:nvPr/>
        </p:nvSpPr>
        <p:spPr>
          <a:xfrm>
            <a:off x="495236" y="3212071"/>
            <a:ext cx="1912315" cy="578882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PRIMERA GUERRA MUNDIAL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187</Words>
  <Application>Microsoft Office PowerPoint</Application>
  <PresentationFormat>Personalizado</PresentationFormat>
  <Paragraphs>21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Calibri</vt:lpstr>
      <vt:lpstr>Cambria</vt:lpstr>
      <vt:lpstr>Segoe UI Symbol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2023-11-05T21:28:17Z</dcterms:created>
  <dcterms:modified xsi:type="dcterms:W3CDTF">2023-11-05T21:28:27Z</dcterms:modified>
</cp:coreProperties>
</file>