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23812500" cy="15811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586" y="3733360"/>
            <a:ext cx="10958102" cy="8369250"/>
          </a:xfrm>
          <a:custGeom>
            <a:avLst/>
            <a:gdLst/>
            <a:ahLst/>
            <a:cxnLst/>
            <a:rect l="l" t="t" r="r" b="b"/>
            <a:pathLst>
              <a:path w="10958102" h="8369250">
                <a:moveTo>
                  <a:pt x="0" y="0"/>
                </a:moveTo>
                <a:lnTo>
                  <a:pt x="10958101" y="0"/>
                </a:lnTo>
                <a:lnTo>
                  <a:pt x="10958101" y="8369250"/>
                </a:lnTo>
                <a:lnTo>
                  <a:pt x="0" y="836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26741" y="2468487"/>
            <a:ext cx="1926230" cy="10554683"/>
          </a:xfrm>
          <a:custGeom>
            <a:avLst/>
            <a:gdLst/>
            <a:ahLst/>
            <a:cxnLst/>
            <a:rect l="l" t="t" r="r" b="b"/>
            <a:pathLst>
              <a:path w="1926230" h="10554683">
                <a:moveTo>
                  <a:pt x="0" y="0"/>
                </a:moveTo>
                <a:lnTo>
                  <a:pt x="1926229" y="0"/>
                </a:lnTo>
                <a:lnTo>
                  <a:pt x="1926229" y="10554683"/>
                </a:lnTo>
                <a:lnTo>
                  <a:pt x="0" y="10554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039840" y="2989618"/>
            <a:ext cx="604112" cy="3310203"/>
          </a:xfrm>
          <a:custGeom>
            <a:avLst/>
            <a:gdLst/>
            <a:ahLst/>
            <a:cxnLst/>
            <a:rect l="l" t="t" r="r" b="b"/>
            <a:pathLst>
              <a:path w="604112" h="3310203">
                <a:moveTo>
                  <a:pt x="0" y="0"/>
                </a:moveTo>
                <a:lnTo>
                  <a:pt x="604112" y="0"/>
                </a:lnTo>
                <a:lnTo>
                  <a:pt x="604112" y="3310202"/>
                </a:lnTo>
                <a:lnTo>
                  <a:pt x="0" y="3310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662842" y="127835"/>
            <a:ext cx="11102974" cy="15555830"/>
          </a:xfrm>
          <a:custGeom>
            <a:avLst/>
            <a:gdLst/>
            <a:ahLst/>
            <a:cxnLst/>
            <a:rect l="l" t="t" r="r" b="b"/>
            <a:pathLst>
              <a:path w="11102974" h="15555830">
                <a:moveTo>
                  <a:pt x="0" y="0"/>
                </a:moveTo>
                <a:lnTo>
                  <a:pt x="11102974" y="0"/>
                </a:lnTo>
                <a:lnTo>
                  <a:pt x="11102974" y="15555830"/>
                </a:lnTo>
                <a:lnTo>
                  <a:pt x="0" y="15555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24865" y="10932647"/>
            <a:ext cx="5158402" cy="181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Haz espacio en tu vida para cosas y aventuras buenas que nunca pensaste hacer, puede ser que descubras una nueva pasión o pasatiempo.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67259" y="3918694"/>
            <a:ext cx="5170751" cy="217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La meditación es una de las prácticas de mindfulness más recomendadas para el bienestar mente-cuerpo.</a:t>
            </a:r>
          </a:p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Intenta una meditación guiada.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967259" y="3073247"/>
            <a:ext cx="4299612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MEDITA</a:t>
            </a:r>
          </a:p>
        </p:txBody>
      </p:sp>
      <p:sp>
        <p:nvSpPr>
          <p:cNvPr id="9" name="Freeform 9"/>
          <p:cNvSpPr/>
          <p:nvPr/>
        </p:nvSpPr>
        <p:spPr>
          <a:xfrm>
            <a:off x="11020753" y="6556458"/>
            <a:ext cx="604112" cy="3310203"/>
          </a:xfrm>
          <a:custGeom>
            <a:avLst/>
            <a:gdLst/>
            <a:ahLst/>
            <a:cxnLst/>
            <a:rect l="l" t="t" r="r" b="b"/>
            <a:pathLst>
              <a:path w="604112" h="3310203">
                <a:moveTo>
                  <a:pt x="0" y="0"/>
                </a:moveTo>
                <a:lnTo>
                  <a:pt x="604112" y="0"/>
                </a:lnTo>
                <a:lnTo>
                  <a:pt x="604112" y="3310202"/>
                </a:lnTo>
                <a:lnTo>
                  <a:pt x="0" y="3310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63147" y="2989618"/>
            <a:ext cx="604112" cy="3310203"/>
          </a:xfrm>
          <a:custGeom>
            <a:avLst/>
            <a:gdLst/>
            <a:ahLst/>
            <a:cxnLst/>
            <a:rect l="l" t="t" r="r" b="b"/>
            <a:pathLst>
              <a:path w="604112" h="3310203">
                <a:moveTo>
                  <a:pt x="0" y="0"/>
                </a:moveTo>
                <a:lnTo>
                  <a:pt x="604112" y="0"/>
                </a:lnTo>
                <a:lnTo>
                  <a:pt x="604112" y="3310202"/>
                </a:lnTo>
                <a:lnTo>
                  <a:pt x="0" y="3310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363147" y="6647967"/>
            <a:ext cx="604112" cy="3310203"/>
          </a:xfrm>
          <a:custGeom>
            <a:avLst/>
            <a:gdLst/>
            <a:ahLst/>
            <a:cxnLst/>
            <a:rect l="l" t="t" r="r" b="b"/>
            <a:pathLst>
              <a:path w="604112" h="3310203">
                <a:moveTo>
                  <a:pt x="0" y="0"/>
                </a:moveTo>
                <a:lnTo>
                  <a:pt x="604112" y="0"/>
                </a:lnTo>
                <a:lnTo>
                  <a:pt x="604112" y="3310203"/>
                </a:lnTo>
                <a:lnTo>
                  <a:pt x="0" y="33102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363147" y="10182073"/>
            <a:ext cx="604112" cy="3310203"/>
          </a:xfrm>
          <a:custGeom>
            <a:avLst/>
            <a:gdLst/>
            <a:ahLst/>
            <a:cxnLst/>
            <a:rect l="l" t="t" r="r" b="b"/>
            <a:pathLst>
              <a:path w="604112" h="3310203">
                <a:moveTo>
                  <a:pt x="0" y="0"/>
                </a:moveTo>
                <a:lnTo>
                  <a:pt x="604112" y="0"/>
                </a:lnTo>
                <a:lnTo>
                  <a:pt x="604112" y="3310203"/>
                </a:lnTo>
                <a:lnTo>
                  <a:pt x="0" y="33102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020753" y="10044041"/>
            <a:ext cx="604112" cy="3310203"/>
          </a:xfrm>
          <a:custGeom>
            <a:avLst/>
            <a:gdLst/>
            <a:ahLst/>
            <a:cxnLst/>
            <a:rect l="l" t="t" r="r" b="b"/>
            <a:pathLst>
              <a:path w="604112" h="3310203">
                <a:moveTo>
                  <a:pt x="0" y="0"/>
                </a:moveTo>
                <a:lnTo>
                  <a:pt x="604112" y="0"/>
                </a:lnTo>
                <a:lnTo>
                  <a:pt x="604112" y="3310202"/>
                </a:lnTo>
                <a:lnTo>
                  <a:pt x="0" y="3310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661093">
            <a:off x="6538914" y="2169370"/>
            <a:ext cx="1017959" cy="725296"/>
          </a:xfrm>
          <a:custGeom>
            <a:avLst/>
            <a:gdLst/>
            <a:ahLst/>
            <a:cxnLst/>
            <a:rect l="l" t="t" r="r" b="b"/>
            <a:pathLst>
              <a:path w="1017959" h="725296">
                <a:moveTo>
                  <a:pt x="0" y="0"/>
                </a:moveTo>
                <a:lnTo>
                  <a:pt x="1017959" y="0"/>
                </a:lnTo>
                <a:lnTo>
                  <a:pt x="1017959" y="725296"/>
                </a:lnTo>
                <a:lnTo>
                  <a:pt x="0" y="725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643952" y="3085528"/>
            <a:ext cx="4598888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RECONOCE TU PODER</a:t>
            </a:r>
          </a:p>
        </p:txBody>
      </p:sp>
      <p:sp>
        <p:nvSpPr>
          <p:cNvPr id="16" name="Freeform 16"/>
          <p:cNvSpPr/>
          <p:nvPr/>
        </p:nvSpPr>
        <p:spPr>
          <a:xfrm rot="1577043">
            <a:off x="11966260" y="13129628"/>
            <a:ext cx="1017959" cy="725296"/>
          </a:xfrm>
          <a:custGeom>
            <a:avLst/>
            <a:gdLst/>
            <a:ahLst/>
            <a:cxnLst/>
            <a:rect l="l" t="t" r="r" b="b"/>
            <a:pathLst>
              <a:path w="1017959" h="725296">
                <a:moveTo>
                  <a:pt x="0" y="0"/>
                </a:moveTo>
                <a:lnTo>
                  <a:pt x="1017959" y="0"/>
                </a:lnTo>
                <a:lnTo>
                  <a:pt x="1017959" y="725296"/>
                </a:lnTo>
                <a:lnTo>
                  <a:pt x="0" y="725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738881">
            <a:off x="16055540" y="2459134"/>
            <a:ext cx="1017959" cy="725296"/>
          </a:xfrm>
          <a:custGeom>
            <a:avLst/>
            <a:gdLst/>
            <a:ahLst/>
            <a:cxnLst/>
            <a:rect l="l" t="t" r="r" b="b"/>
            <a:pathLst>
              <a:path w="1017959" h="725296">
                <a:moveTo>
                  <a:pt x="0" y="0"/>
                </a:moveTo>
                <a:lnTo>
                  <a:pt x="1017959" y="0"/>
                </a:lnTo>
                <a:lnTo>
                  <a:pt x="1017959" y="725296"/>
                </a:lnTo>
                <a:lnTo>
                  <a:pt x="0" y="725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343964">
            <a:off x="6543444" y="12837068"/>
            <a:ext cx="1017959" cy="725296"/>
          </a:xfrm>
          <a:custGeom>
            <a:avLst/>
            <a:gdLst/>
            <a:ahLst/>
            <a:cxnLst/>
            <a:rect l="l" t="t" r="r" b="b"/>
            <a:pathLst>
              <a:path w="1017959" h="725296">
                <a:moveTo>
                  <a:pt x="0" y="0"/>
                </a:moveTo>
                <a:lnTo>
                  <a:pt x="1017959" y="0"/>
                </a:lnTo>
                <a:lnTo>
                  <a:pt x="1017959" y="725296"/>
                </a:lnTo>
                <a:lnTo>
                  <a:pt x="0" y="725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1864538" y="5225315"/>
            <a:ext cx="1017959" cy="725296"/>
          </a:xfrm>
          <a:custGeom>
            <a:avLst/>
            <a:gdLst/>
            <a:ahLst/>
            <a:cxnLst/>
            <a:rect l="l" t="t" r="r" b="b"/>
            <a:pathLst>
              <a:path w="1017959" h="725296">
                <a:moveTo>
                  <a:pt x="0" y="0"/>
                </a:moveTo>
                <a:lnTo>
                  <a:pt x="1017959" y="0"/>
                </a:lnTo>
                <a:lnTo>
                  <a:pt x="1017959" y="725296"/>
                </a:lnTo>
                <a:lnTo>
                  <a:pt x="0" y="725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343964">
            <a:off x="18728624" y="13439403"/>
            <a:ext cx="1017959" cy="725296"/>
          </a:xfrm>
          <a:custGeom>
            <a:avLst/>
            <a:gdLst/>
            <a:ahLst/>
            <a:cxnLst/>
            <a:rect l="l" t="t" r="r" b="b"/>
            <a:pathLst>
              <a:path w="1017959" h="725296">
                <a:moveTo>
                  <a:pt x="0" y="0"/>
                </a:moveTo>
                <a:lnTo>
                  <a:pt x="1017959" y="0"/>
                </a:lnTo>
                <a:lnTo>
                  <a:pt x="1017959" y="725295"/>
                </a:lnTo>
                <a:lnTo>
                  <a:pt x="0" y="7252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5400000">
            <a:off x="1273988" y="11919381"/>
            <a:ext cx="1017959" cy="725296"/>
          </a:xfrm>
          <a:custGeom>
            <a:avLst/>
            <a:gdLst/>
            <a:ahLst/>
            <a:cxnLst/>
            <a:rect l="l" t="t" r="r" b="b"/>
            <a:pathLst>
              <a:path w="1017959" h="725296">
                <a:moveTo>
                  <a:pt x="0" y="0"/>
                </a:moveTo>
                <a:lnTo>
                  <a:pt x="1017959" y="0"/>
                </a:lnTo>
                <a:lnTo>
                  <a:pt x="1017959" y="725296"/>
                </a:lnTo>
                <a:lnTo>
                  <a:pt x="0" y="725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25349" y="9046227"/>
            <a:ext cx="1920366" cy="2526798"/>
          </a:xfrm>
          <a:custGeom>
            <a:avLst/>
            <a:gdLst/>
            <a:ahLst/>
            <a:cxnLst/>
            <a:rect l="l" t="t" r="r" b="b"/>
            <a:pathLst>
              <a:path w="1920366" h="2526798">
                <a:moveTo>
                  <a:pt x="0" y="0"/>
                </a:moveTo>
                <a:lnTo>
                  <a:pt x="1920367" y="0"/>
                </a:lnTo>
                <a:lnTo>
                  <a:pt x="1920367" y="2526798"/>
                </a:lnTo>
                <a:lnTo>
                  <a:pt x="0" y="25267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5030" y="809335"/>
            <a:ext cx="2278656" cy="2657325"/>
          </a:xfrm>
          <a:custGeom>
            <a:avLst/>
            <a:gdLst/>
            <a:ahLst/>
            <a:cxnLst/>
            <a:rect l="l" t="t" r="r" b="b"/>
            <a:pathLst>
              <a:path w="2278656" h="2657325">
                <a:moveTo>
                  <a:pt x="0" y="0"/>
                </a:moveTo>
                <a:lnTo>
                  <a:pt x="2278657" y="0"/>
                </a:lnTo>
                <a:lnTo>
                  <a:pt x="2278657" y="2657325"/>
                </a:lnTo>
                <a:lnTo>
                  <a:pt x="0" y="265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106494" y="3085528"/>
            <a:ext cx="4299612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CUIDA TU CUERPO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06494" y="3918694"/>
            <a:ext cx="5139314" cy="181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Cada vez que te tomas unos minutos durante el día para hacer una pausa y cuidar tu cuerpo, te estás recordando lo importante que eres.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43952" y="3918694"/>
            <a:ext cx="5139314" cy="181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Nunca minimices tus dones y talentos ni te castigues frente</a:t>
            </a:r>
          </a:p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a los demás solo para que alguien más se sienta más cómodo.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06494" y="7453218"/>
            <a:ext cx="5139314" cy="181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Hablar contigo misma de manera amable y gentil es algo que traerá mucha paz, por lo tanto te puede ayudar</a:t>
            </a:r>
          </a:p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a sentirte más feliz.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06494" y="10712245"/>
            <a:ext cx="5139314" cy="181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La clave es ser honesto contigo misma, encontrar los puntos débiles, aprender de ellos, trabajar y poner manos a la obra en cambiarlos.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643952" y="7349588"/>
            <a:ext cx="5139314" cy="181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Trabajar con mantras en primera persona puede ayudarte a reprogramar tu subconsciente y empezar a</a:t>
            </a:r>
          </a:p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ser más positiva en la vida.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967259" y="7310950"/>
            <a:ext cx="5139314" cy="181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A veces las afirmaciones más poderosas son las más simples, como "tengo el poder de crear la vida que quiero y que sé que merezco".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27586" y="6233042"/>
            <a:ext cx="1721799" cy="83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9"/>
              </a:lnSpc>
            </a:pPr>
            <a:r>
              <a:rPr lang="en-US" sz="3385">
                <a:solidFill>
                  <a:srgbClr val="FFFFFF"/>
                </a:solidFill>
                <a:latin typeface="Poppins Bold"/>
              </a:rPr>
              <a:t>TIPS DE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998696" y="11244177"/>
            <a:ext cx="5139314" cy="181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0"/>
              </a:lnSpc>
            </a:pPr>
            <a:r>
              <a:rPr lang="en-US" sz="2604">
                <a:solidFill>
                  <a:srgbClr val="FFFFFF"/>
                </a:solidFill>
                <a:latin typeface="Poppins"/>
              </a:rPr>
              <a:t>El tratar a otros con el mismo amor y compasión con el que te gustaría que te trataran es una joya y siempre te hará sentir bien contigo misma.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06494" y="6480258"/>
            <a:ext cx="4299612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HÁBLATE BONITO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06494" y="9936935"/>
            <a:ext cx="4299612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SÉ HONESTA CONTIGO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643952" y="6518895"/>
            <a:ext cx="4299612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MANTENTE POSITIVA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43952" y="10105873"/>
            <a:ext cx="4617975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ATRÉVETE A LO NUEVO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7967259" y="6480258"/>
            <a:ext cx="4793752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AFIRMACIONES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14329" y="10178713"/>
            <a:ext cx="4299612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ESPARCE AMOR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85513" y="7102040"/>
            <a:ext cx="3401457" cy="168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6"/>
              </a:lnSpc>
            </a:pPr>
            <a:r>
              <a:rPr lang="en-US" sz="5729">
                <a:solidFill>
                  <a:srgbClr val="FFFFFF"/>
                </a:solidFill>
                <a:latin typeface="Poppins Bold"/>
              </a:rPr>
              <a:t>AMOR PROPIO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09917" y="1401777"/>
            <a:ext cx="6138267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ORGANIZACIÓN ESTRUCTURADA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267337" y="13278043"/>
            <a:ext cx="3231059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RESUMEN VISUAL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7185475" y="1959384"/>
            <a:ext cx="4816227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FACILITA EL APRENDIZAJE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244100" y="13716193"/>
            <a:ext cx="7442746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PLANIFICACIÓN Y TOMA DE DECISIONES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3322" y="3832969"/>
            <a:ext cx="3242072" cy="1047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COMUNICACIÓN </a:t>
            </a:r>
          </a:p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EFECTIVA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7363147" y="14461535"/>
            <a:ext cx="5248275" cy="5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MEMORIZACIÓN Y REVISIÓN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10585" y="12865535"/>
            <a:ext cx="3555802" cy="1047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CREATIVIDAD </a:t>
            </a:r>
          </a:p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Y BRAINSTORMING</a:t>
            </a:r>
          </a:p>
        </p:txBody>
      </p:sp>
      <p:sp>
        <p:nvSpPr>
          <p:cNvPr id="47" name="Freeform 47"/>
          <p:cNvSpPr/>
          <p:nvPr/>
        </p:nvSpPr>
        <p:spPr>
          <a:xfrm rot="-5400000">
            <a:off x="13173585" y="2120743"/>
            <a:ext cx="1017959" cy="725296"/>
          </a:xfrm>
          <a:custGeom>
            <a:avLst/>
            <a:gdLst/>
            <a:ahLst/>
            <a:cxnLst/>
            <a:rect l="l" t="t" r="r" b="b"/>
            <a:pathLst>
              <a:path w="1017959" h="725296">
                <a:moveTo>
                  <a:pt x="0" y="0"/>
                </a:moveTo>
                <a:lnTo>
                  <a:pt x="1017959" y="0"/>
                </a:lnTo>
                <a:lnTo>
                  <a:pt x="1017959" y="725296"/>
                </a:lnTo>
                <a:lnTo>
                  <a:pt x="0" y="725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12514415" y="733135"/>
            <a:ext cx="3429149" cy="1047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PRESENTACIONES </a:t>
            </a:r>
          </a:p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994">
                <a:solidFill>
                  <a:srgbClr val="FFFFFF"/>
                </a:solidFill>
                <a:latin typeface="Poppins Bold"/>
              </a:rPr>
              <a:t>IMPACTANTES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Personalizado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</vt:lpstr>
      <vt:lpstr>Poppins Bold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2023-11-25T22:30:18Z</dcterms:created>
  <dcterms:modified xsi:type="dcterms:W3CDTF">2023-11-25T22:30:23Z</dcterms:modified>
  <dc:identifier/>
</cp:coreProperties>
</file>