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12192000" cy="10098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20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52627"/>
            <a:ext cx="10363200" cy="3515631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303834"/>
            <a:ext cx="9144000" cy="243803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727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3747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537630"/>
            <a:ext cx="2628900" cy="85576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537630"/>
            <a:ext cx="7734300" cy="855766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204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826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517513"/>
            <a:ext cx="10515600" cy="420052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757774"/>
            <a:ext cx="10515600" cy="220895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40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688148"/>
            <a:ext cx="5181600" cy="64071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688148"/>
            <a:ext cx="5181600" cy="64071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37632"/>
            <a:ext cx="10515600" cy="195183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475435"/>
            <a:ext cx="5157787" cy="121317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688607"/>
            <a:ext cx="5157787" cy="54253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475435"/>
            <a:ext cx="5183188" cy="121317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688607"/>
            <a:ext cx="5183188" cy="54253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528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803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081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73206"/>
            <a:ext cx="3932237" cy="2356221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453940"/>
            <a:ext cx="6172200" cy="7176188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029426"/>
            <a:ext cx="3932237" cy="561238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107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73206"/>
            <a:ext cx="3932237" cy="2356221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453940"/>
            <a:ext cx="6172200" cy="7176188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029426"/>
            <a:ext cx="3932237" cy="561238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8933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37632"/>
            <a:ext cx="10515600" cy="1951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688148"/>
            <a:ext cx="10515600" cy="6407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9359434"/>
            <a:ext cx="2743200" cy="5376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74D07-FB86-4C31-9545-0E7B08CA09BD}" type="datetimeFigureOut">
              <a:rPr lang="es-CO" smtClean="0"/>
              <a:t>8/04/2024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9359434"/>
            <a:ext cx="4114800" cy="5376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9359434"/>
            <a:ext cx="2743200" cy="5376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22A76-2ED5-466B-87B3-C0566AC7261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1103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Abrir llave 27">
            <a:extLst>
              <a:ext uri="{FF2B5EF4-FFF2-40B4-BE49-F238E27FC236}">
                <a16:creationId xmlns:a16="http://schemas.microsoft.com/office/drawing/2014/main" id="{46B0B958-BF26-6B7F-0334-0A9055B01D93}"/>
              </a:ext>
            </a:extLst>
          </p:cNvPr>
          <p:cNvSpPr/>
          <p:nvPr/>
        </p:nvSpPr>
        <p:spPr>
          <a:xfrm>
            <a:off x="5153622" y="861898"/>
            <a:ext cx="218483" cy="807084"/>
          </a:xfrm>
          <a:prstGeom prst="leftBrac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961EF1D-A459-A2F2-9084-6FE91687EAE8}"/>
              </a:ext>
            </a:extLst>
          </p:cNvPr>
          <p:cNvSpPr txBox="1"/>
          <p:nvPr/>
        </p:nvSpPr>
        <p:spPr>
          <a:xfrm>
            <a:off x="3978652" y="1142491"/>
            <a:ext cx="12909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UBICACIÓN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AC2F14-B44A-FE9A-E2DF-02039427BAEE}"/>
              </a:ext>
            </a:extLst>
          </p:cNvPr>
          <p:cNvSpPr txBox="1"/>
          <p:nvPr/>
        </p:nvSpPr>
        <p:spPr>
          <a:xfrm>
            <a:off x="5153622" y="957826"/>
            <a:ext cx="17712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Mesoamérica (sur de México, Tabasco y Veracruz).</a:t>
            </a: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EFF5724-4D04-8F69-1A1A-9CA23BA83435}"/>
              </a:ext>
            </a:extLst>
          </p:cNvPr>
          <p:cNvSpPr txBox="1"/>
          <p:nvPr/>
        </p:nvSpPr>
        <p:spPr>
          <a:xfrm>
            <a:off x="4037399" y="1923872"/>
            <a:ext cx="103791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PERÍODO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479D821-D783-9BBC-4B36-9B91267F7824}"/>
              </a:ext>
            </a:extLst>
          </p:cNvPr>
          <p:cNvSpPr txBox="1"/>
          <p:nvPr/>
        </p:nvSpPr>
        <p:spPr>
          <a:xfrm>
            <a:off x="5116325" y="1949575"/>
            <a:ext cx="1514825" cy="274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a.C.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- 400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a.C.</a:t>
            </a: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9E3833F-27FC-D3BA-1D3B-F31E1C1C3982}"/>
              </a:ext>
            </a:extLst>
          </p:cNvPr>
          <p:cNvSpPr txBox="1"/>
          <p:nvPr/>
        </p:nvSpPr>
        <p:spPr>
          <a:xfrm>
            <a:off x="3978652" y="4244269"/>
            <a:ext cx="184221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3B06CE6-600F-85EB-B75B-642D908EF0DC}"/>
              </a:ext>
            </a:extLst>
          </p:cNvPr>
          <p:cNvSpPr txBox="1"/>
          <p:nvPr/>
        </p:nvSpPr>
        <p:spPr>
          <a:xfrm>
            <a:off x="5825144" y="2582276"/>
            <a:ext cx="3402107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Arte monumental: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Cabezas colosales, altares, estelas.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Esculturas: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Figuras antropomorfas y zoomorfas.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Religión: Adoración a deidades felinas y reptilianas.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Calendario: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Desarrollo de sistemas de medición del tiempo.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Agricultura: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Uso de la agricultura intensiva, especialmente del maíz.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Comercio: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Intercambio de productos como la obsidiana y la jadeíta.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Escritura: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 de escritura precaria, con símbolos y glifos.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Centros urbanos: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Venta, San Lorenzo, Tres Zapotes.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Influencia: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cultural para civilizaciones posteriores en Mesoamérica.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Declive: </a:t>
            </a: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Factores desconocidos, posiblemente conflictos internos o ambientales.</a:t>
            </a: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10784EE-6217-F63D-0C53-0BA1BAB93AAD}"/>
              </a:ext>
            </a:extLst>
          </p:cNvPr>
          <p:cNvSpPr txBox="1"/>
          <p:nvPr/>
        </p:nvSpPr>
        <p:spPr>
          <a:xfrm>
            <a:off x="4058743" y="7346047"/>
            <a:ext cx="8572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LEGADO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2338F32-7365-5CFC-C066-035FA48B27DC}"/>
              </a:ext>
            </a:extLst>
          </p:cNvPr>
          <p:cNvSpPr txBox="1"/>
          <p:nvPr/>
        </p:nvSpPr>
        <p:spPr>
          <a:xfrm>
            <a:off x="5055172" y="6441489"/>
            <a:ext cx="215152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Influencia en culturas posteriores como la maya y la azteca.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Desarrollo temprano de la escritura y la astronomía en Mesoamérica.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Importancia en la historia de la agricultura en la región.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Creación de sistemas religiosos y mitológicos que perduraron en las culturas mesoamericanas.</a:t>
            </a:r>
            <a:endParaRPr lang="es-CO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Abrir llave 29">
            <a:extLst>
              <a:ext uri="{FF2B5EF4-FFF2-40B4-BE49-F238E27FC236}">
                <a16:creationId xmlns:a16="http://schemas.microsoft.com/office/drawing/2014/main" id="{26AF1AE6-687D-6408-3EF1-426A1FD7B1E4}"/>
              </a:ext>
            </a:extLst>
          </p:cNvPr>
          <p:cNvSpPr/>
          <p:nvPr/>
        </p:nvSpPr>
        <p:spPr>
          <a:xfrm>
            <a:off x="5011868" y="1828622"/>
            <a:ext cx="170924" cy="493938"/>
          </a:xfrm>
          <a:prstGeom prst="leftBrac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Abrir llave 30">
            <a:extLst>
              <a:ext uri="{FF2B5EF4-FFF2-40B4-BE49-F238E27FC236}">
                <a16:creationId xmlns:a16="http://schemas.microsoft.com/office/drawing/2014/main" id="{D8A75805-8893-6032-2A18-501D44BDA25A}"/>
              </a:ext>
            </a:extLst>
          </p:cNvPr>
          <p:cNvSpPr/>
          <p:nvPr/>
        </p:nvSpPr>
        <p:spPr>
          <a:xfrm>
            <a:off x="5681709" y="2582276"/>
            <a:ext cx="286871" cy="3600986"/>
          </a:xfrm>
          <a:prstGeom prst="leftBrac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Abrir llave 31">
            <a:extLst>
              <a:ext uri="{FF2B5EF4-FFF2-40B4-BE49-F238E27FC236}">
                <a16:creationId xmlns:a16="http://schemas.microsoft.com/office/drawing/2014/main" id="{50927760-396C-89FA-B4C8-8B5B767D1B47}"/>
              </a:ext>
            </a:extLst>
          </p:cNvPr>
          <p:cNvSpPr/>
          <p:nvPr/>
        </p:nvSpPr>
        <p:spPr>
          <a:xfrm>
            <a:off x="4870026" y="6337453"/>
            <a:ext cx="370292" cy="2308324"/>
          </a:xfrm>
          <a:prstGeom prst="leftBrac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Abrir llave 34">
            <a:extLst>
              <a:ext uri="{FF2B5EF4-FFF2-40B4-BE49-F238E27FC236}">
                <a16:creationId xmlns:a16="http://schemas.microsoft.com/office/drawing/2014/main" id="{79557E85-CC11-96A9-9429-DC7086C5E180}"/>
              </a:ext>
            </a:extLst>
          </p:cNvPr>
          <p:cNvSpPr/>
          <p:nvPr/>
        </p:nvSpPr>
        <p:spPr>
          <a:xfrm>
            <a:off x="3447211" y="677346"/>
            <a:ext cx="1008101" cy="8192333"/>
          </a:xfrm>
          <a:prstGeom prst="leftBrac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D123052-4CCB-EA9E-DBEF-28820C688367}"/>
              </a:ext>
            </a:extLst>
          </p:cNvPr>
          <p:cNvSpPr txBox="1"/>
          <p:nvPr/>
        </p:nvSpPr>
        <p:spPr>
          <a:xfrm>
            <a:off x="1901649" y="4305728"/>
            <a:ext cx="166228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 OLMECA</a:t>
            </a:r>
          </a:p>
        </p:txBody>
      </p:sp>
    </p:spTree>
    <p:extLst>
      <p:ext uri="{BB962C8B-B14F-4D97-AF65-F5344CB8AC3E}">
        <p14:creationId xmlns:p14="http://schemas.microsoft.com/office/powerpoint/2010/main" val="26633954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178</Words>
  <Application>Microsoft Office PowerPoint</Application>
  <PresentationFormat>Personalizado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2024-04-08T19:15:04Z</dcterms:created>
  <dcterms:modified xsi:type="dcterms:W3CDTF">2024-04-08T20:01:05Z</dcterms:modified>
</cp:coreProperties>
</file>