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</p:sldIdLst>
  <p:sldSz cx="9753600" cy="7315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</p:embeddedFont>
    <p:embeddedFont>
      <p:font typeface="Poppins Bold" panose="00000800000000000000" charset="0"/>
      <p:regular r:id="rId8"/>
    </p:embeddedFont>
    <p:embeddedFont>
      <p:font typeface="Poppins Semi-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17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63040" y="-1539237"/>
            <a:ext cx="2926080" cy="2926080"/>
          </a:xfrm>
          <a:custGeom>
            <a:avLst/>
            <a:gdLst/>
            <a:ahLst/>
            <a:cxnLst/>
            <a:rect l="l" t="t" r="r" b="b"/>
            <a:pathLst>
              <a:path w="2926080" h="2926080">
                <a:moveTo>
                  <a:pt x="0" y="0"/>
                </a:moveTo>
                <a:lnTo>
                  <a:pt x="2926080" y="0"/>
                </a:lnTo>
                <a:lnTo>
                  <a:pt x="292608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431632" y="499496"/>
            <a:ext cx="2926080" cy="2926080"/>
          </a:xfrm>
          <a:custGeom>
            <a:avLst/>
            <a:gdLst/>
            <a:ahLst/>
            <a:cxnLst/>
            <a:rect l="l" t="t" r="r" b="b"/>
            <a:pathLst>
              <a:path w="2926080" h="2926080">
                <a:moveTo>
                  <a:pt x="0" y="0"/>
                </a:moveTo>
                <a:lnTo>
                  <a:pt x="2926080" y="0"/>
                </a:lnTo>
                <a:lnTo>
                  <a:pt x="292608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50376" y="1594662"/>
            <a:ext cx="2529999" cy="769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1"/>
              </a:lnSpc>
            </a:pPr>
            <a:r>
              <a:rPr lang="en-US" sz="2679" spc="40">
                <a:solidFill>
                  <a:srgbClr val="FFFFFF"/>
                </a:solidFill>
                <a:latin typeface="Poppins"/>
              </a:rPr>
              <a:t>Elementos del</a:t>
            </a:r>
          </a:p>
        </p:txBody>
      </p:sp>
      <p:sp>
        <p:nvSpPr>
          <p:cNvPr id="5" name="Freeform 5"/>
          <p:cNvSpPr/>
          <p:nvPr/>
        </p:nvSpPr>
        <p:spPr>
          <a:xfrm>
            <a:off x="1102865" y="6060957"/>
            <a:ext cx="2926080" cy="2926080"/>
          </a:xfrm>
          <a:custGeom>
            <a:avLst/>
            <a:gdLst/>
            <a:ahLst/>
            <a:cxnLst/>
            <a:rect l="l" t="t" r="r" b="b"/>
            <a:pathLst>
              <a:path w="2926080" h="2926080">
                <a:moveTo>
                  <a:pt x="0" y="0"/>
                </a:moveTo>
                <a:lnTo>
                  <a:pt x="2926080" y="0"/>
                </a:lnTo>
                <a:lnTo>
                  <a:pt x="2926080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085199" y="698842"/>
            <a:ext cx="1463740" cy="5919537"/>
          </a:xfrm>
          <a:custGeom>
            <a:avLst/>
            <a:gdLst/>
            <a:ahLst/>
            <a:cxnLst/>
            <a:rect l="l" t="t" r="r" b="b"/>
            <a:pathLst>
              <a:path w="1463740" h="5919537">
                <a:moveTo>
                  <a:pt x="0" y="0"/>
                </a:moveTo>
                <a:lnTo>
                  <a:pt x="1463740" y="0"/>
                </a:lnTo>
                <a:lnTo>
                  <a:pt x="1463740" y="5919537"/>
                </a:lnTo>
                <a:lnTo>
                  <a:pt x="0" y="59195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52187" y="5139232"/>
            <a:ext cx="1947096" cy="1876293"/>
          </a:xfrm>
          <a:custGeom>
            <a:avLst/>
            <a:gdLst/>
            <a:ahLst/>
            <a:cxnLst/>
            <a:rect l="l" t="t" r="r" b="b"/>
            <a:pathLst>
              <a:path w="1947096" h="1876293">
                <a:moveTo>
                  <a:pt x="0" y="0"/>
                </a:moveTo>
                <a:lnTo>
                  <a:pt x="1947096" y="0"/>
                </a:lnTo>
                <a:lnTo>
                  <a:pt x="1947096" y="1876293"/>
                </a:lnTo>
                <a:lnTo>
                  <a:pt x="0" y="1876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12837" y="606312"/>
            <a:ext cx="343602" cy="1389566"/>
          </a:xfrm>
          <a:custGeom>
            <a:avLst/>
            <a:gdLst/>
            <a:ahLst/>
            <a:cxnLst/>
            <a:rect l="l" t="t" r="r" b="b"/>
            <a:pathLst>
              <a:path w="343602" h="1389566">
                <a:moveTo>
                  <a:pt x="0" y="0"/>
                </a:moveTo>
                <a:lnTo>
                  <a:pt x="343602" y="0"/>
                </a:lnTo>
                <a:lnTo>
                  <a:pt x="343602" y="1389566"/>
                </a:lnTo>
                <a:lnTo>
                  <a:pt x="0" y="13895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012837" y="2177989"/>
            <a:ext cx="343602" cy="1389566"/>
          </a:xfrm>
          <a:custGeom>
            <a:avLst/>
            <a:gdLst/>
            <a:ahLst/>
            <a:cxnLst/>
            <a:rect l="l" t="t" r="r" b="b"/>
            <a:pathLst>
              <a:path w="343602" h="1389566">
                <a:moveTo>
                  <a:pt x="0" y="0"/>
                </a:moveTo>
                <a:lnTo>
                  <a:pt x="343602" y="0"/>
                </a:lnTo>
                <a:lnTo>
                  <a:pt x="343602" y="1389566"/>
                </a:lnTo>
                <a:lnTo>
                  <a:pt x="0" y="13895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012837" y="3749667"/>
            <a:ext cx="343602" cy="1389566"/>
          </a:xfrm>
          <a:custGeom>
            <a:avLst/>
            <a:gdLst/>
            <a:ahLst/>
            <a:cxnLst/>
            <a:rect l="l" t="t" r="r" b="b"/>
            <a:pathLst>
              <a:path w="343602" h="1389566">
                <a:moveTo>
                  <a:pt x="0" y="0"/>
                </a:moveTo>
                <a:lnTo>
                  <a:pt x="343602" y="0"/>
                </a:lnTo>
                <a:lnTo>
                  <a:pt x="343602" y="1389565"/>
                </a:lnTo>
                <a:lnTo>
                  <a:pt x="0" y="13895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012837" y="5321344"/>
            <a:ext cx="343602" cy="1389566"/>
          </a:xfrm>
          <a:custGeom>
            <a:avLst/>
            <a:gdLst/>
            <a:ahLst/>
            <a:cxnLst/>
            <a:rect l="l" t="t" r="r" b="b"/>
            <a:pathLst>
              <a:path w="343602" h="1389566">
                <a:moveTo>
                  <a:pt x="0" y="0"/>
                </a:moveTo>
                <a:lnTo>
                  <a:pt x="343602" y="0"/>
                </a:lnTo>
                <a:lnTo>
                  <a:pt x="343602" y="1389565"/>
                </a:lnTo>
                <a:lnTo>
                  <a:pt x="0" y="13895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842803" y="788342"/>
            <a:ext cx="237263" cy="382682"/>
          </a:xfrm>
          <a:custGeom>
            <a:avLst/>
            <a:gdLst/>
            <a:ahLst/>
            <a:cxnLst/>
            <a:rect l="l" t="t" r="r" b="b"/>
            <a:pathLst>
              <a:path w="237263" h="382682">
                <a:moveTo>
                  <a:pt x="0" y="0"/>
                </a:moveTo>
                <a:lnTo>
                  <a:pt x="237262" y="0"/>
                </a:lnTo>
                <a:lnTo>
                  <a:pt x="237262" y="382682"/>
                </a:lnTo>
                <a:lnTo>
                  <a:pt x="0" y="3826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446809" y="6450028"/>
            <a:ext cx="237263" cy="382682"/>
          </a:xfrm>
          <a:custGeom>
            <a:avLst/>
            <a:gdLst/>
            <a:ahLst/>
            <a:cxnLst/>
            <a:rect l="l" t="t" r="r" b="b"/>
            <a:pathLst>
              <a:path w="237263" h="382682">
                <a:moveTo>
                  <a:pt x="0" y="0"/>
                </a:moveTo>
                <a:lnTo>
                  <a:pt x="237263" y="0"/>
                </a:lnTo>
                <a:lnTo>
                  <a:pt x="237263" y="382681"/>
                </a:lnTo>
                <a:lnTo>
                  <a:pt x="0" y="3826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27510" y="414971"/>
            <a:ext cx="237263" cy="382682"/>
          </a:xfrm>
          <a:custGeom>
            <a:avLst/>
            <a:gdLst/>
            <a:ahLst/>
            <a:cxnLst/>
            <a:rect l="l" t="t" r="r" b="b"/>
            <a:pathLst>
              <a:path w="237263" h="382682">
                <a:moveTo>
                  <a:pt x="0" y="0"/>
                </a:moveTo>
                <a:lnTo>
                  <a:pt x="237263" y="0"/>
                </a:lnTo>
                <a:lnTo>
                  <a:pt x="237263" y="382682"/>
                </a:lnTo>
                <a:lnTo>
                  <a:pt x="0" y="3826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096693" y="405661"/>
            <a:ext cx="237263" cy="382682"/>
          </a:xfrm>
          <a:custGeom>
            <a:avLst/>
            <a:gdLst/>
            <a:ahLst/>
            <a:cxnLst/>
            <a:rect l="l" t="t" r="r" b="b"/>
            <a:pathLst>
              <a:path w="237263" h="382682">
                <a:moveTo>
                  <a:pt x="0" y="0"/>
                </a:moveTo>
                <a:lnTo>
                  <a:pt x="237262" y="0"/>
                </a:lnTo>
                <a:lnTo>
                  <a:pt x="237262" y="382681"/>
                </a:lnTo>
                <a:lnTo>
                  <a:pt x="0" y="3826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269181" y="1109754"/>
            <a:ext cx="237263" cy="382682"/>
          </a:xfrm>
          <a:custGeom>
            <a:avLst/>
            <a:gdLst/>
            <a:ahLst/>
            <a:cxnLst/>
            <a:rect l="l" t="t" r="r" b="b"/>
            <a:pathLst>
              <a:path w="237263" h="382682">
                <a:moveTo>
                  <a:pt x="0" y="0"/>
                </a:moveTo>
                <a:lnTo>
                  <a:pt x="237262" y="0"/>
                </a:lnTo>
                <a:lnTo>
                  <a:pt x="237262" y="382682"/>
                </a:lnTo>
                <a:lnTo>
                  <a:pt x="0" y="3826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083817" y="6235698"/>
            <a:ext cx="237263" cy="382682"/>
          </a:xfrm>
          <a:custGeom>
            <a:avLst/>
            <a:gdLst/>
            <a:ahLst/>
            <a:cxnLst/>
            <a:rect l="l" t="t" r="r" b="b"/>
            <a:pathLst>
              <a:path w="237263" h="382682">
                <a:moveTo>
                  <a:pt x="0" y="0"/>
                </a:moveTo>
                <a:lnTo>
                  <a:pt x="237263" y="0"/>
                </a:lnTo>
                <a:lnTo>
                  <a:pt x="237263" y="382681"/>
                </a:lnTo>
                <a:lnTo>
                  <a:pt x="0" y="3826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09943" y="1109754"/>
            <a:ext cx="237263" cy="382682"/>
          </a:xfrm>
          <a:custGeom>
            <a:avLst/>
            <a:gdLst/>
            <a:ahLst/>
            <a:cxnLst/>
            <a:rect l="l" t="t" r="r" b="b"/>
            <a:pathLst>
              <a:path w="237263" h="382682">
                <a:moveTo>
                  <a:pt x="0" y="0"/>
                </a:moveTo>
                <a:lnTo>
                  <a:pt x="237263" y="0"/>
                </a:lnTo>
                <a:lnTo>
                  <a:pt x="237263" y="382682"/>
                </a:lnTo>
                <a:lnTo>
                  <a:pt x="0" y="3826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979188" y="2681431"/>
            <a:ext cx="237263" cy="382682"/>
          </a:xfrm>
          <a:custGeom>
            <a:avLst/>
            <a:gdLst/>
            <a:ahLst/>
            <a:cxnLst/>
            <a:rect l="l" t="t" r="r" b="b"/>
            <a:pathLst>
              <a:path w="237263" h="382682">
                <a:moveTo>
                  <a:pt x="0" y="0"/>
                </a:moveTo>
                <a:lnTo>
                  <a:pt x="237263" y="0"/>
                </a:lnTo>
                <a:lnTo>
                  <a:pt x="237263" y="382682"/>
                </a:lnTo>
                <a:lnTo>
                  <a:pt x="0" y="3826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4240683" y="1075354"/>
            <a:ext cx="1578457" cy="451483"/>
            <a:chOff x="0" y="0"/>
            <a:chExt cx="595981" cy="170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95981" cy="170467"/>
            </a:xfrm>
            <a:custGeom>
              <a:avLst/>
              <a:gdLst/>
              <a:ahLst/>
              <a:cxnLst/>
              <a:rect l="l" t="t" r="r" b="b"/>
              <a:pathLst>
                <a:path w="595981" h="170467">
                  <a:moveTo>
                    <a:pt x="85234" y="0"/>
                  </a:moveTo>
                  <a:lnTo>
                    <a:pt x="510748" y="0"/>
                  </a:lnTo>
                  <a:cubicBezTo>
                    <a:pt x="557821" y="0"/>
                    <a:pt x="595981" y="38160"/>
                    <a:pt x="595981" y="85234"/>
                  </a:cubicBezTo>
                  <a:lnTo>
                    <a:pt x="595981" y="85234"/>
                  </a:lnTo>
                  <a:cubicBezTo>
                    <a:pt x="595981" y="132307"/>
                    <a:pt x="557821" y="170467"/>
                    <a:pt x="510748" y="170467"/>
                  </a:cubicBezTo>
                  <a:lnTo>
                    <a:pt x="85234" y="170467"/>
                  </a:lnTo>
                  <a:cubicBezTo>
                    <a:pt x="38160" y="170467"/>
                    <a:pt x="0" y="132307"/>
                    <a:pt x="0" y="85234"/>
                  </a:cubicBezTo>
                  <a:lnTo>
                    <a:pt x="0" y="85234"/>
                  </a:lnTo>
                  <a:cubicBezTo>
                    <a:pt x="0" y="38160"/>
                    <a:pt x="38160" y="0"/>
                    <a:pt x="8523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595981" cy="227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8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424703" y="698842"/>
            <a:ext cx="2517667" cy="1204506"/>
            <a:chOff x="0" y="0"/>
            <a:chExt cx="950601" cy="45478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50601" cy="454788"/>
            </a:xfrm>
            <a:custGeom>
              <a:avLst/>
              <a:gdLst/>
              <a:ahLst/>
              <a:cxnLst/>
              <a:rect l="l" t="t" r="r" b="b"/>
              <a:pathLst>
                <a:path w="950601" h="454788">
                  <a:moveTo>
                    <a:pt x="64576" y="0"/>
                  </a:moveTo>
                  <a:lnTo>
                    <a:pt x="886025" y="0"/>
                  </a:lnTo>
                  <a:cubicBezTo>
                    <a:pt x="903152" y="0"/>
                    <a:pt x="919577" y="6804"/>
                    <a:pt x="931687" y="18914"/>
                  </a:cubicBezTo>
                  <a:cubicBezTo>
                    <a:pt x="943798" y="31024"/>
                    <a:pt x="950601" y="47449"/>
                    <a:pt x="950601" y="64576"/>
                  </a:cubicBezTo>
                  <a:lnTo>
                    <a:pt x="950601" y="390212"/>
                  </a:lnTo>
                  <a:cubicBezTo>
                    <a:pt x="950601" y="407339"/>
                    <a:pt x="943798" y="423764"/>
                    <a:pt x="931687" y="435874"/>
                  </a:cubicBezTo>
                  <a:cubicBezTo>
                    <a:pt x="919577" y="447984"/>
                    <a:pt x="903152" y="454788"/>
                    <a:pt x="886025" y="454788"/>
                  </a:cubicBezTo>
                  <a:lnTo>
                    <a:pt x="64576" y="454788"/>
                  </a:lnTo>
                  <a:cubicBezTo>
                    <a:pt x="47449" y="454788"/>
                    <a:pt x="31024" y="447984"/>
                    <a:pt x="18914" y="435874"/>
                  </a:cubicBezTo>
                  <a:cubicBezTo>
                    <a:pt x="6804" y="423764"/>
                    <a:pt x="0" y="407339"/>
                    <a:pt x="0" y="390212"/>
                  </a:cubicBezTo>
                  <a:lnTo>
                    <a:pt x="0" y="64576"/>
                  </a:lnTo>
                  <a:cubicBezTo>
                    <a:pt x="0" y="47449"/>
                    <a:pt x="6804" y="31024"/>
                    <a:pt x="18914" y="18914"/>
                  </a:cubicBezTo>
                  <a:cubicBezTo>
                    <a:pt x="31024" y="6804"/>
                    <a:pt x="47449" y="0"/>
                    <a:pt x="645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950601" cy="5119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8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424703" y="3842197"/>
            <a:ext cx="2517667" cy="1204506"/>
            <a:chOff x="0" y="0"/>
            <a:chExt cx="950601" cy="45478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50601" cy="454788"/>
            </a:xfrm>
            <a:custGeom>
              <a:avLst/>
              <a:gdLst/>
              <a:ahLst/>
              <a:cxnLst/>
              <a:rect l="l" t="t" r="r" b="b"/>
              <a:pathLst>
                <a:path w="950601" h="454788">
                  <a:moveTo>
                    <a:pt x="64576" y="0"/>
                  </a:moveTo>
                  <a:lnTo>
                    <a:pt x="886025" y="0"/>
                  </a:lnTo>
                  <a:cubicBezTo>
                    <a:pt x="903152" y="0"/>
                    <a:pt x="919577" y="6804"/>
                    <a:pt x="931687" y="18914"/>
                  </a:cubicBezTo>
                  <a:cubicBezTo>
                    <a:pt x="943798" y="31024"/>
                    <a:pt x="950601" y="47449"/>
                    <a:pt x="950601" y="64576"/>
                  </a:cubicBezTo>
                  <a:lnTo>
                    <a:pt x="950601" y="390212"/>
                  </a:lnTo>
                  <a:cubicBezTo>
                    <a:pt x="950601" y="407339"/>
                    <a:pt x="943798" y="423764"/>
                    <a:pt x="931687" y="435874"/>
                  </a:cubicBezTo>
                  <a:cubicBezTo>
                    <a:pt x="919577" y="447984"/>
                    <a:pt x="903152" y="454788"/>
                    <a:pt x="886025" y="454788"/>
                  </a:cubicBezTo>
                  <a:lnTo>
                    <a:pt x="64576" y="454788"/>
                  </a:lnTo>
                  <a:cubicBezTo>
                    <a:pt x="47449" y="454788"/>
                    <a:pt x="31024" y="447984"/>
                    <a:pt x="18914" y="435874"/>
                  </a:cubicBezTo>
                  <a:cubicBezTo>
                    <a:pt x="6804" y="423764"/>
                    <a:pt x="0" y="407339"/>
                    <a:pt x="0" y="390212"/>
                  </a:cubicBezTo>
                  <a:lnTo>
                    <a:pt x="0" y="64576"/>
                  </a:lnTo>
                  <a:cubicBezTo>
                    <a:pt x="0" y="47449"/>
                    <a:pt x="6804" y="31024"/>
                    <a:pt x="18914" y="18914"/>
                  </a:cubicBezTo>
                  <a:cubicBezTo>
                    <a:pt x="31024" y="6804"/>
                    <a:pt x="47449" y="0"/>
                    <a:pt x="645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950601" cy="5119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8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424703" y="2438871"/>
            <a:ext cx="2826312" cy="867802"/>
            <a:chOff x="0" y="0"/>
            <a:chExt cx="1067137" cy="32765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67137" cy="327658"/>
            </a:xfrm>
            <a:custGeom>
              <a:avLst/>
              <a:gdLst/>
              <a:ahLst/>
              <a:cxnLst/>
              <a:rect l="l" t="t" r="r" b="b"/>
              <a:pathLst>
                <a:path w="1067137" h="327658">
                  <a:moveTo>
                    <a:pt x="57524" y="0"/>
                  </a:moveTo>
                  <a:lnTo>
                    <a:pt x="1009613" y="0"/>
                  </a:lnTo>
                  <a:cubicBezTo>
                    <a:pt x="1024869" y="0"/>
                    <a:pt x="1039501" y="6061"/>
                    <a:pt x="1050288" y="16848"/>
                  </a:cubicBezTo>
                  <a:cubicBezTo>
                    <a:pt x="1061076" y="27636"/>
                    <a:pt x="1067137" y="42268"/>
                    <a:pt x="1067137" y="57524"/>
                  </a:cubicBezTo>
                  <a:lnTo>
                    <a:pt x="1067137" y="270134"/>
                  </a:lnTo>
                  <a:cubicBezTo>
                    <a:pt x="1067137" y="301904"/>
                    <a:pt x="1041382" y="327658"/>
                    <a:pt x="1009613" y="327658"/>
                  </a:cubicBezTo>
                  <a:lnTo>
                    <a:pt x="57524" y="327658"/>
                  </a:lnTo>
                  <a:cubicBezTo>
                    <a:pt x="25754" y="327658"/>
                    <a:pt x="0" y="301904"/>
                    <a:pt x="0" y="270134"/>
                  </a:cubicBezTo>
                  <a:lnTo>
                    <a:pt x="0" y="57524"/>
                  </a:lnTo>
                  <a:cubicBezTo>
                    <a:pt x="0" y="25754"/>
                    <a:pt x="25754" y="0"/>
                    <a:pt x="575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1067137" cy="384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8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424703" y="5582226"/>
            <a:ext cx="2826312" cy="867802"/>
            <a:chOff x="0" y="0"/>
            <a:chExt cx="1067137" cy="32765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67137" cy="327658"/>
            </a:xfrm>
            <a:custGeom>
              <a:avLst/>
              <a:gdLst/>
              <a:ahLst/>
              <a:cxnLst/>
              <a:rect l="l" t="t" r="r" b="b"/>
              <a:pathLst>
                <a:path w="1067137" h="327658">
                  <a:moveTo>
                    <a:pt x="57524" y="0"/>
                  </a:moveTo>
                  <a:lnTo>
                    <a:pt x="1009613" y="0"/>
                  </a:lnTo>
                  <a:cubicBezTo>
                    <a:pt x="1024869" y="0"/>
                    <a:pt x="1039501" y="6061"/>
                    <a:pt x="1050288" y="16848"/>
                  </a:cubicBezTo>
                  <a:cubicBezTo>
                    <a:pt x="1061076" y="27636"/>
                    <a:pt x="1067137" y="42268"/>
                    <a:pt x="1067137" y="57524"/>
                  </a:cubicBezTo>
                  <a:lnTo>
                    <a:pt x="1067137" y="270134"/>
                  </a:lnTo>
                  <a:cubicBezTo>
                    <a:pt x="1067137" y="301904"/>
                    <a:pt x="1041382" y="327658"/>
                    <a:pt x="1009613" y="327658"/>
                  </a:cubicBezTo>
                  <a:lnTo>
                    <a:pt x="57524" y="327658"/>
                  </a:lnTo>
                  <a:cubicBezTo>
                    <a:pt x="25754" y="327658"/>
                    <a:pt x="0" y="301904"/>
                    <a:pt x="0" y="270134"/>
                  </a:cubicBezTo>
                  <a:lnTo>
                    <a:pt x="0" y="57524"/>
                  </a:lnTo>
                  <a:cubicBezTo>
                    <a:pt x="0" y="25754"/>
                    <a:pt x="25754" y="0"/>
                    <a:pt x="575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1067137" cy="384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8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940428" y="2647031"/>
            <a:ext cx="1835045" cy="451483"/>
            <a:chOff x="0" y="0"/>
            <a:chExt cx="692862" cy="17046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92862" cy="170467"/>
            </a:xfrm>
            <a:custGeom>
              <a:avLst/>
              <a:gdLst/>
              <a:ahLst/>
              <a:cxnLst/>
              <a:rect l="l" t="t" r="r" b="b"/>
              <a:pathLst>
                <a:path w="692862" h="170467">
                  <a:moveTo>
                    <a:pt x="85234" y="0"/>
                  </a:moveTo>
                  <a:lnTo>
                    <a:pt x="607628" y="0"/>
                  </a:lnTo>
                  <a:cubicBezTo>
                    <a:pt x="654701" y="0"/>
                    <a:pt x="692862" y="38160"/>
                    <a:pt x="692862" y="85234"/>
                  </a:cubicBezTo>
                  <a:lnTo>
                    <a:pt x="692862" y="85234"/>
                  </a:lnTo>
                  <a:cubicBezTo>
                    <a:pt x="692862" y="107839"/>
                    <a:pt x="683882" y="129518"/>
                    <a:pt x="667897" y="145503"/>
                  </a:cubicBezTo>
                  <a:cubicBezTo>
                    <a:pt x="651913" y="161487"/>
                    <a:pt x="630233" y="170467"/>
                    <a:pt x="607628" y="170467"/>
                  </a:cubicBezTo>
                  <a:lnTo>
                    <a:pt x="85234" y="170467"/>
                  </a:lnTo>
                  <a:cubicBezTo>
                    <a:pt x="38160" y="170467"/>
                    <a:pt x="0" y="132307"/>
                    <a:pt x="0" y="85234"/>
                  </a:cubicBezTo>
                  <a:lnTo>
                    <a:pt x="0" y="85234"/>
                  </a:lnTo>
                  <a:cubicBezTo>
                    <a:pt x="0" y="38160"/>
                    <a:pt x="38160" y="0"/>
                    <a:pt x="8523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692862" cy="227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8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3977321" y="4218708"/>
            <a:ext cx="1835045" cy="451483"/>
            <a:chOff x="0" y="0"/>
            <a:chExt cx="692862" cy="17046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92862" cy="170467"/>
            </a:xfrm>
            <a:custGeom>
              <a:avLst/>
              <a:gdLst/>
              <a:ahLst/>
              <a:cxnLst/>
              <a:rect l="l" t="t" r="r" b="b"/>
              <a:pathLst>
                <a:path w="692862" h="170467">
                  <a:moveTo>
                    <a:pt x="85234" y="0"/>
                  </a:moveTo>
                  <a:lnTo>
                    <a:pt x="607628" y="0"/>
                  </a:lnTo>
                  <a:cubicBezTo>
                    <a:pt x="654701" y="0"/>
                    <a:pt x="692862" y="38160"/>
                    <a:pt x="692862" y="85234"/>
                  </a:cubicBezTo>
                  <a:lnTo>
                    <a:pt x="692862" y="85234"/>
                  </a:lnTo>
                  <a:cubicBezTo>
                    <a:pt x="692862" y="107839"/>
                    <a:pt x="683882" y="129518"/>
                    <a:pt x="667897" y="145503"/>
                  </a:cubicBezTo>
                  <a:cubicBezTo>
                    <a:pt x="651913" y="161487"/>
                    <a:pt x="630233" y="170467"/>
                    <a:pt x="607628" y="170467"/>
                  </a:cubicBezTo>
                  <a:lnTo>
                    <a:pt x="85234" y="170467"/>
                  </a:lnTo>
                  <a:cubicBezTo>
                    <a:pt x="38160" y="170467"/>
                    <a:pt x="0" y="132307"/>
                    <a:pt x="0" y="85234"/>
                  </a:cubicBezTo>
                  <a:lnTo>
                    <a:pt x="0" y="85234"/>
                  </a:lnTo>
                  <a:cubicBezTo>
                    <a:pt x="0" y="38160"/>
                    <a:pt x="38160" y="0"/>
                    <a:pt x="8523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57150"/>
              <a:ext cx="692862" cy="227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8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105615" y="5790385"/>
            <a:ext cx="1706751" cy="451483"/>
            <a:chOff x="0" y="0"/>
            <a:chExt cx="644422" cy="170467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44422" cy="170467"/>
            </a:xfrm>
            <a:custGeom>
              <a:avLst/>
              <a:gdLst/>
              <a:ahLst/>
              <a:cxnLst/>
              <a:rect l="l" t="t" r="r" b="b"/>
              <a:pathLst>
                <a:path w="644422" h="170467">
                  <a:moveTo>
                    <a:pt x="85234" y="0"/>
                  </a:moveTo>
                  <a:lnTo>
                    <a:pt x="559188" y="0"/>
                  </a:lnTo>
                  <a:cubicBezTo>
                    <a:pt x="581793" y="0"/>
                    <a:pt x="603473" y="8980"/>
                    <a:pt x="619457" y="24964"/>
                  </a:cubicBezTo>
                  <a:cubicBezTo>
                    <a:pt x="635442" y="40949"/>
                    <a:pt x="644422" y="62628"/>
                    <a:pt x="644422" y="85234"/>
                  </a:cubicBezTo>
                  <a:lnTo>
                    <a:pt x="644422" y="85234"/>
                  </a:lnTo>
                  <a:cubicBezTo>
                    <a:pt x="644422" y="132307"/>
                    <a:pt x="606261" y="170467"/>
                    <a:pt x="559188" y="170467"/>
                  </a:cubicBezTo>
                  <a:lnTo>
                    <a:pt x="85234" y="170467"/>
                  </a:lnTo>
                  <a:cubicBezTo>
                    <a:pt x="38160" y="170467"/>
                    <a:pt x="0" y="132307"/>
                    <a:pt x="0" y="85234"/>
                  </a:cubicBezTo>
                  <a:lnTo>
                    <a:pt x="0" y="85234"/>
                  </a:lnTo>
                  <a:cubicBezTo>
                    <a:pt x="0" y="38160"/>
                    <a:pt x="38160" y="0"/>
                    <a:pt x="8523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57150"/>
              <a:ext cx="644422" cy="227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8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545637" y="2259147"/>
            <a:ext cx="2474158" cy="1294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0"/>
              </a:lnSpc>
            </a:pPr>
            <a:r>
              <a:rPr lang="en-US" sz="4074" spc="61">
                <a:solidFill>
                  <a:srgbClr val="FFFFFF"/>
                </a:solidFill>
                <a:latin typeface="Poppins Bold"/>
              </a:rPr>
              <a:t>DISEÑO</a:t>
            </a:r>
          </a:p>
          <a:p>
            <a:pPr algn="ctr">
              <a:lnSpc>
                <a:spcPts val="4970"/>
              </a:lnSpc>
            </a:pPr>
            <a:r>
              <a:rPr lang="en-US" sz="4074" spc="61">
                <a:solidFill>
                  <a:srgbClr val="FFFFFF"/>
                </a:solidFill>
                <a:latin typeface="Poppins Bold"/>
              </a:rPr>
              <a:t>GRÁFICO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38967" y="3735160"/>
            <a:ext cx="2152816" cy="1209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8"/>
              </a:lnSpc>
            </a:pPr>
            <a:r>
              <a:rPr lang="en-US" sz="1127">
                <a:solidFill>
                  <a:srgbClr val="FFFFFF"/>
                </a:solidFill>
                <a:latin typeface="Poppins"/>
              </a:rPr>
              <a:t>El diseño gráfico es una disciplina que se encarga de la creación y planificación de imágenes, elementos gráficos y de comunicación visual.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382791" y="1123399"/>
            <a:ext cx="1294242" cy="308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38"/>
              </a:lnSpc>
              <a:spcBef>
                <a:spcPct val="0"/>
              </a:spcBef>
            </a:pPr>
            <a:r>
              <a:rPr lang="en-US" sz="1741">
                <a:solidFill>
                  <a:srgbClr val="FFFFFF"/>
                </a:solidFill>
                <a:latin typeface="Poppins Semi-Bold"/>
              </a:rPr>
              <a:t>La forma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530429" y="924668"/>
            <a:ext cx="2306216" cy="725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3"/>
              </a:lnSpc>
            </a:pPr>
            <a:r>
              <a:rPr lang="en-US" sz="1059">
                <a:solidFill>
                  <a:srgbClr val="FFFFFF"/>
                </a:solidFill>
                <a:latin typeface="Poppins"/>
              </a:rPr>
              <a:t>La forma en el diseño gráfico se refiere a las diferentes figuras y siluetas que se utilizan para crear una composición visual.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068722" y="2695076"/>
            <a:ext cx="1578457" cy="308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38"/>
              </a:lnSpc>
              <a:spcBef>
                <a:spcPct val="0"/>
              </a:spcBef>
            </a:pPr>
            <a:r>
              <a:rPr lang="en-US" sz="1741">
                <a:solidFill>
                  <a:srgbClr val="FFFFFF"/>
                </a:solidFill>
                <a:latin typeface="Poppins Semi-Bold"/>
              </a:rPr>
              <a:t>Los colores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579026" y="2587551"/>
            <a:ext cx="2517667" cy="544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483"/>
              </a:lnSpc>
              <a:spcBef>
                <a:spcPct val="0"/>
              </a:spcBef>
            </a:pPr>
            <a:r>
              <a:rPr lang="en-US" sz="1059" u="none" strike="noStrike">
                <a:solidFill>
                  <a:srgbClr val="FFFFFF"/>
                </a:solidFill>
                <a:latin typeface="Poppins"/>
              </a:rPr>
              <a:t>Los colores en son herramientas fundamentales que se utilizan para transmitir emociones y sensaciones.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105615" y="4266754"/>
            <a:ext cx="1578457" cy="308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38"/>
              </a:lnSpc>
              <a:spcBef>
                <a:spcPct val="0"/>
              </a:spcBef>
            </a:pPr>
            <a:r>
              <a:rPr lang="en-US" sz="1741" u="none" strike="noStrike">
                <a:solidFill>
                  <a:srgbClr val="FFFFFF"/>
                </a:solidFill>
                <a:latin typeface="Poppins Semi-Bold"/>
              </a:rPr>
              <a:t>La tipografía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642663" y="3979159"/>
            <a:ext cx="2081746" cy="1087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483"/>
              </a:lnSpc>
              <a:spcBef>
                <a:spcPct val="0"/>
              </a:spcBef>
            </a:pPr>
            <a:r>
              <a:rPr lang="en-US" sz="1059" u="none" strike="noStrike">
                <a:solidFill>
                  <a:srgbClr val="FFFFFF"/>
                </a:solidFill>
                <a:latin typeface="Poppins"/>
              </a:rPr>
              <a:t>La tipografía es el arte y técnica de disponer el texto de manera legible y atractiva en una página, buscando transmitir un mensaje de manera clara y efectiva.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213429" y="5838431"/>
            <a:ext cx="1491122" cy="308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38"/>
              </a:lnSpc>
              <a:spcBef>
                <a:spcPct val="0"/>
              </a:spcBef>
            </a:pPr>
            <a:r>
              <a:rPr lang="en-US" sz="1741">
                <a:solidFill>
                  <a:srgbClr val="FFFFFF"/>
                </a:solidFill>
                <a:latin typeface="Poppins Semi-Bold"/>
              </a:rPr>
              <a:t>La imagen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579026" y="5730906"/>
            <a:ext cx="2517667" cy="544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483"/>
              </a:lnSpc>
              <a:spcBef>
                <a:spcPct val="0"/>
              </a:spcBef>
            </a:pPr>
            <a:r>
              <a:rPr lang="en-US" sz="1059" u="none" strike="noStrike">
                <a:solidFill>
                  <a:srgbClr val="FFFFFF"/>
                </a:solidFill>
                <a:latin typeface="Poppins"/>
              </a:rPr>
              <a:t>En el diseño gráfico, una imagen se refiere a una representación visual de un objeto, persona o concepto.</a:t>
            </a:r>
          </a:p>
        </p:txBody>
      </p:sp>
      <p:sp>
        <p:nvSpPr>
          <p:cNvPr id="54" name="Freeform 54"/>
          <p:cNvSpPr/>
          <p:nvPr/>
        </p:nvSpPr>
        <p:spPr>
          <a:xfrm>
            <a:off x="2668112" y="5340030"/>
            <a:ext cx="237263" cy="382682"/>
          </a:xfrm>
          <a:custGeom>
            <a:avLst/>
            <a:gdLst/>
            <a:ahLst/>
            <a:cxnLst/>
            <a:rect l="l" t="t" r="r" b="b"/>
            <a:pathLst>
              <a:path w="237263" h="382682">
                <a:moveTo>
                  <a:pt x="0" y="0"/>
                </a:moveTo>
                <a:lnTo>
                  <a:pt x="237262" y="0"/>
                </a:lnTo>
                <a:lnTo>
                  <a:pt x="237262" y="382682"/>
                </a:lnTo>
                <a:lnTo>
                  <a:pt x="0" y="3826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Personalizado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Poppins</vt:lpstr>
      <vt:lpstr>Poppins Bold</vt:lpstr>
      <vt:lpstr>Calibri</vt:lpstr>
      <vt:lpstr>Arial</vt:lpstr>
      <vt:lpstr>Poppins Semi-Bold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1</cp:revision>
  <dcterms:created xsi:type="dcterms:W3CDTF">2023-11-26T22:20:43Z</dcterms:created>
  <dcterms:modified xsi:type="dcterms:W3CDTF">2023-11-26T22:20:48Z</dcterms:modified>
  <dc:identifier/>
</cp:coreProperties>
</file>