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Lst>
  <p:sldSz cx="9753600" cy="7315200"/>
  <p:notesSz cx="6858000" cy="9144000"/>
  <p:embeddedFontLst>
    <p:embeddedFont>
      <p:font typeface="Calibri" panose="020F0502020204030204" pitchFamily="34" charset="0"/>
      <p:regular r:id="rId3"/>
      <p:bold r:id="rId4"/>
      <p:italic r:id="rId5"/>
      <p:boldItalic r:id="rId6"/>
    </p:embeddedFont>
    <p:embeddedFont>
      <p:font typeface="Poppins" panose="00000500000000000000" pitchFamily="2" charset="0"/>
      <p:regular r:id="rId7"/>
    </p:embeddedFont>
    <p:embeddedFont>
      <p:font typeface="Poppins Bold" panose="00000800000000000000"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7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26675" y="-105700"/>
            <a:ext cx="7651462" cy="7651462"/>
          </a:xfrm>
          <a:custGeom>
            <a:avLst/>
            <a:gdLst/>
            <a:ahLst/>
            <a:cxnLst/>
            <a:rect l="l" t="t" r="r" b="b"/>
            <a:pathLst>
              <a:path w="7651462" h="7651462">
                <a:moveTo>
                  <a:pt x="0" y="0"/>
                </a:moveTo>
                <a:lnTo>
                  <a:pt x="7651462" y="0"/>
                </a:lnTo>
                <a:lnTo>
                  <a:pt x="7651462" y="7651462"/>
                </a:lnTo>
                <a:lnTo>
                  <a:pt x="0" y="7651462"/>
                </a:lnTo>
                <a:lnTo>
                  <a:pt x="0" y="0"/>
                </a:lnTo>
                <a:close/>
              </a:path>
            </a:pathLst>
          </a:custGeom>
          <a:blipFill>
            <a:blip r:embed="rId2">
              <a:alphaModFix amt="58000"/>
            </a:blip>
            <a:stretch>
              <a:fillRect/>
            </a:stretch>
          </a:blipFill>
        </p:spPr>
      </p:sp>
      <p:sp>
        <p:nvSpPr>
          <p:cNvPr id="3" name="Freeform 3"/>
          <p:cNvSpPr/>
          <p:nvPr/>
        </p:nvSpPr>
        <p:spPr>
          <a:xfrm>
            <a:off x="4917424" y="-105700"/>
            <a:ext cx="7651462" cy="7651462"/>
          </a:xfrm>
          <a:custGeom>
            <a:avLst/>
            <a:gdLst/>
            <a:ahLst/>
            <a:cxnLst/>
            <a:rect l="l" t="t" r="r" b="b"/>
            <a:pathLst>
              <a:path w="7651462" h="7651462">
                <a:moveTo>
                  <a:pt x="0" y="0"/>
                </a:moveTo>
                <a:lnTo>
                  <a:pt x="7651462" y="0"/>
                </a:lnTo>
                <a:lnTo>
                  <a:pt x="7651462" y="7651462"/>
                </a:lnTo>
                <a:lnTo>
                  <a:pt x="0" y="7651462"/>
                </a:lnTo>
                <a:lnTo>
                  <a:pt x="0" y="0"/>
                </a:lnTo>
                <a:close/>
              </a:path>
            </a:pathLst>
          </a:custGeom>
          <a:blipFill>
            <a:blip r:embed="rId2">
              <a:alphaModFix amt="58000"/>
            </a:blip>
            <a:stretch>
              <a:fillRect/>
            </a:stretch>
          </a:blipFill>
        </p:spPr>
      </p:sp>
      <p:sp>
        <p:nvSpPr>
          <p:cNvPr id="4" name="Freeform 4"/>
          <p:cNvSpPr/>
          <p:nvPr/>
        </p:nvSpPr>
        <p:spPr>
          <a:xfrm flipH="1">
            <a:off x="2348958" y="168488"/>
            <a:ext cx="790218" cy="7103087"/>
          </a:xfrm>
          <a:custGeom>
            <a:avLst/>
            <a:gdLst/>
            <a:ahLst/>
            <a:cxnLst/>
            <a:rect l="l" t="t" r="r" b="b"/>
            <a:pathLst>
              <a:path w="790218" h="7103087">
                <a:moveTo>
                  <a:pt x="790218" y="0"/>
                </a:moveTo>
                <a:lnTo>
                  <a:pt x="0" y="0"/>
                </a:lnTo>
                <a:lnTo>
                  <a:pt x="0" y="7103087"/>
                </a:lnTo>
                <a:lnTo>
                  <a:pt x="790218" y="7103087"/>
                </a:lnTo>
                <a:lnTo>
                  <a:pt x="79021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5930798" y="378693"/>
            <a:ext cx="1281629" cy="1512246"/>
          </a:xfrm>
          <a:custGeom>
            <a:avLst/>
            <a:gdLst/>
            <a:ahLst/>
            <a:cxnLst/>
            <a:rect l="l" t="t" r="r" b="b"/>
            <a:pathLst>
              <a:path w="1281629" h="1512246">
                <a:moveTo>
                  <a:pt x="0" y="0"/>
                </a:moveTo>
                <a:lnTo>
                  <a:pt x="1281629" y="0"/>
                </a:lnTo>
                <a:lnTo>
                  <a:pt x="1281629" y="1512247"/>
                </a:lnTo>
                <a:lnTo>
                  <a:pt x="0" y="1512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5930798" y="2056418"/>
            <a:ext cx="1281629" cy="1512246"/>
          </a:xfrm>
          <a:custGeom>
            <a:avLst/>
            <a:gdLst/>
            <a:ahLst/>
            <a:cxnLst/>
            <a:rect l="l" t="t" r="r" b="b"/>
            <a:pathLst>
              <a:path w="1281629" h="1512246">
                <a:moveTo>
                  <a:pt x="0" y="0"/>
                </a:moveTo>
                <a:lnTo>
                  <a:pt x="1281629" y="0"/>
                </a:lnTo>
                <a:lnTo>
                  <a:pt x="1281629" y="1512247"/>
                </a:lnTo>
                <a:lnTo>
                  <a:pt x="0" y="1512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5930798" y="3734143"/>
            <a:ext cx="1281629" cy="1512246"/>
          </a:xfrm>
          <a:custGeom>
            <a:avLst/>
            <a:gdLst/>
            <a:ahLst/>
            <a:cxnLst/>
            <a:rect l="l" t="t" r="r" b="b"/>
            <a:pathLst>
              <a:path w="1281629" h="1512246">
                <a:moveTo>
                  <a:pt x="0" y="0"/>
                </a:moveTo>
                <a:lnTo>
                  <a:pt x="1281629" y="0"/>
                </a:lnTo>
                <a:lnTo>
                  <a:pt x="1281629" y="1512247"/>
                </a:lnTo>
                <a:lnTo>
                  <a:pt x="0" y="1512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5930798" y="5411868"/>
            <a:ext cx="1281629" cy="1512246"/>
          </a:xfrm>
          <a:custGeom>
            <a:avLst/>
            <a:gdLst/>
            <a:ahLst/>
            <a:cxnLst/>
            <a:rect l="l" t="t" r="r" b="b"/>
            <a:pathLst>
              <a:path w="1281629" h="1512246">
                <a:moveTo>
                  <a:pt x="0" y="0"/>
                </a:moveTo>
                <a:lnTo>
                  <a:pt x="1281629" y="0"/>
                </a:lnTo>
                <a:lnTo>
                  <a:pt x="1281629" y="1512247"/>
                </a:lnTo>
                <a:lnTo>
                  <a:pt x="0" y="1512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3047558" y="355652"/>
            <a:ext cx="1610383" cy="269373"/>
          </a:xfrm>
          <a:custGeom>
            <a:avLst/>
            <a:gdLst/>
            <a:ahLst/>
            <a:cxnLst/>
            <a:rect l="l" t="t" r="r" b="b"/>
            <a:pathLst>
              <a:path w="1610383" h="269373">
                <a:moveTo>
                  <a:pt x="0" y="0"/>
                </a:moveTo>
                <a:lnTo>
                  <a:pt x="1610383" y="0"/>
                </a:lnTo>
                <a:lnTo>
                  <a:pt x="1610383" y="269373"/>
                </a:lnTo>
                <a:lnTo>
                  <a:pt x="0" y="269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76795" y="3197545"/>
            <a:ext cx="1943781" cy="325142"/>
          </a:xfrm>
          <a:custGeom>
            <a:avLst/>
            <a:gdLst/>
            <a:ahLst/>
            <a:cxnLst/>
            <a:rect l="l" t="t" r="r" b="b"/>
            <a:pathLst>
              <a:path w="1943781" h="325142">
                <a:moveTo>
                  <a:pt x="0" y="0"/>
                </a:moveTo>
                <a:lnTo>
                  <a:pt x="1943781" y="0"/>
                </a:lnTo>
                <a:lnTo>
                  <a:pt x="1943781" y="325142"/>
                </a:lnTo>
                <a:lnTo>
                  <a:pt x="0" y="3251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76795" y="3543376"/>
            <a:ext cx="1943781" cy="325142"/>
          </a:xfrm>
          <a:custGeom>
            <a:avLst/>
            <a:gdLst/>
            <a:ahLst/>
            <a:cxnLst/>
            <a:rect l="l" t="t" r="r" b="b"/>
            <a:pathLst>
              <a:path w="1943781" h="325142">
                <a:moveTo>
                  <a:pt x="0" y="0"/>
                </a:moveTo>
                <a:lnTo>
                  <a:pt x="1943781" y="0"/>
                </a:lnTo>
                <a:lnTo>
                  <a:pt x="1943781" y="325142"/>
                </a:lnTo>
                <a:lnTo>
                  <a:pt x="0" y="3251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6870997" y="511490"/>
            <a:ext cx="1797150" cy="300614"/>
          </a:xfrm>
          <a:custGeom>
            <a:avLst/>
            <a:gdLst/>
            <a:ahLst/>
            <a:cxnLst/>
            <a:rect l="l" t="t" r="r" b="b"/>
            <a:pathLst>
              <a:path w="1797150" h="300614">
                <a:moveTo>
                  <a:pt x="0" y="0"/>
                </a:moveTo>
                <a:lnTo>
                  <a:pt x="1797151" y="0"/>
                </a:lnTo>
                <a:lnTo>
                  <a:pt x="1797151" y="300614"/>
                </a:lnTo>
                <a:lnTo>
                  <a:pt x="0" y="3006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3047558" y="2016162"/>
            <a:ext cx="1610383" cy="269373"/>
          </a:xfrm>
          <a:custGeom>
            <a:avLst/>
            <a:gdLst/>
            <a:ahLst/>
            <a:cxnLst/>
            <a:rect l="l" t="t" r="r" b="b"/>
            <a:pathLst>
              <a:path w="1610383" h="269373">
                <a:moveTo>
                  <a:pt x="0" y="0"/>
                </a:moveTo>
                <a:lnTo>
                  <a:pt x="1610383" y="0"/>
                </a:lnTo>
                <a:lnTo>
                  <a:pt x="1610383" y="269373"/>
                </a:lnTo>
                <a:lnTo>
                  <a:pt x="0" y="269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3062530" y="3727443"/>
            <a:ext cx="1610383" cy="269373"/>
          </a:xfrm>
          <a:custGeom>
            <a:avLst/>
            <a:gdLst/>
            <a:ahLst/>
            <a:cxnLst/>
            <a:rect l="l" t="t" r="r" b="b"/>
            <a:pathLst>
              <a:path w="1610383" h="269373">
                <a:moveTo>
                  <a:pt x="0" y="0"/>
                </a:moveTo>
                <a:lnTo>
                  <a:pt x="1610383" y="0"/>
                </a:lnTo>
                <a:lnTo>
                  <a:pt x="1610383" y="269373"/>
                </a:lnTo>
                <a:lnTo>
                  <a:pt x="0" y="269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a:off x="3077502" y="5438724"/>
            <a:ext cx="1610383" cy="269373"/>
          </a:xfrm>
          <a:custGeom>
            <a:avLst/>
            <a:gdLst/>
            <a:ahLst/>
            <a:cxnLst/>
            <a:rect l="l" t="t" r="r" b="b"/>
            <a:pathLst>
              <a:path w="1610383" h="269373">
                <a:moveTo>
                  <a:pt x="0" y="0"/>
                </a:moveTo>
                <a:lnTo>
                  <a:pt x="1610383" y="0"/>
                </a:lnTo>
                <a:lnTo>
                  <a:pt x="1610383" y="269373"/>
                </a:lnTo>
                <a:lnTo>
                  <a:pt x="0" y="269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6817072" y="2235559"/>
            <a:ext cx="1851076" cy="309635"/>
          </a:xfrm>
          <a:custGeom>
            <a:avLst/>
            <a:gdLst/>
            <a:ahLst/>
            <a:cxnLst/>
            <a:rect l="l" t="t" r="r" b="b"/>
            <a:pathLst>
              <a:path w="1851076" h="309635">
                <a:moveTo>
                  <a:pt x="0" y="0"/>
                </a:moveTo>
                <a:lnTo>
                  <a:pt x="1851076" y="0"/>
                </a:lnTo>
                <a:lnTo>
                  <a:pt x="1851076" y="309635"/>
                </a:lnTo>
                <a:lnTo>
                  <a:pt x="0" y="3096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6817072" y="3870081"/>
            <a:ext cx="1851076" cy="309635"/>
          </a:xfrm>
          <a:custGeom>
            <a:avLst/>
            <a:gdLst/>
            <a:ahLst/>
            <a:cxnLst/>
            <a:rect l="l" t="t" r="r" b="b"/>
            <a:pathLst>
              <a:path w="1851076" h="309635">
                <a:moveTo>
                  <a:pt x="0" y="0"/>
                </a:moveTo>
                <a:lnTo>
                  <a:pt x="1851076" y="0"/>
                </a:lnTo>
                <a:lnTo>
                  <a:pt x="1851076" y="309635"/>
                </a:lnTo>
                <a:lnTo>
                  <a:pt x="0" y="3096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6870997" y="5542169"/>
            <a:ext cx="1797150" cy="300614"/>
          </a:xfrm>
          <a:custGeom>
            <a:avLst/>
            <a:gdLst/>
            <a:ahLst/>
            <a:cxnLst/>
            <a:rect l="l" t="t" r="r" b="b"/>
            <a:pathLst>
              <a:path w="1797150" h="300614">
                <a:moveTo>
                  <a:pt x="0" y="0"/>
                </a:moveTo>
                <a:lnTo>
                  <a:pt x="1797151" y="0"/>
                </a:lnTo>
                <a:lnTo>
                  <a:pt x="1797151" y="300615"/>
                </a:lnTo>
                <a:lnTo>
                  <a:pt x="0" y="3006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9663119">
            <a:off x="23661" y="2736955"/>
            <a:ext cx="2250049" cy="1841290"/>
          </a:xfrm>
          <a:custGeom>
            <a:avLst/>
            <a:gdLst/>
            <a:ahLst/>
            <a:cxnLst/>
            <a:rect l="l" t="t" r="r" b="b"/>
            <a:pathLst>
              <a:path w="2250049" h="1841290">
                <a:moveTo>
                  <a:pt x="0" y="0"/>
                </a:moveTo>
                <a:lnTo>
                  <a:pt x="2250049" y="0"/>
                </a:lnTo>
                <a:lnTo>
                  <a:pt x="2250049" y="1841290"/>
                </a:lnTo>
                <a:lnTo>
                  <a:pt x="0" y="18412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TextBox 20"/>
          <p:cNvSpPr txBox="1"/>
          <p:nvPr/>
        </p:nvSpPr>
        <p:spPr>
          <a:xfrm>
            <a:off x="6939652" y="888304"/>
            <a:ext cx="2184371" cy="772160"/>
          </a:xfrm>
          <a:prstGeom prst="rect">
            <a:avLst/>
          </a:prstGeom>
        </p:spPr>
        <p:txBody>
          <a:bodyPr lIns="0" tIns="0" rIns="0" bIns="0" rtlCol="0" anchor="t">
            <a:spAutoFit/>
          </a:bodyPr>
          <a:lstStyle/>
          <a:p>
            <a:pPr marL="237491" lvl="1" indent="-118745">
              <a:lnSpc>
                <a:spcPts val="1540"/>
              </a:lnSpc>
              <a:buFont typeface="Arial"/>
              <a:buChar char="•"/>
            </a:pPr>
            <a:r>
              <a:rPr lang="en-US" sz="1100">
                <a:solidFill>
                  <a:srgbClr val="000000"/>
                </a:solidFill>
                <a:latin typeface="Poppins"/>
              </a:rPr>
              <a:t>Características No. 1</a:t>
            </a:r>
          </a:p>
          <a:p>
            <a:pPr marL="237491" lvl="1" indent="-118745">
              <a:lnSpc>
                <a:spcPts val="1540"/>
              </a:lnSpc>
              <a:buFont typeface="Arial"/>
              <a:buChar char="•"/>
            </a:pPr>
            <a:r>
              <a:rPr lang="en-US" sz="1100">
                <a:solidFill>
                  <a:srgbClr val="000000"/>
                </a:solidFill>
                <a:latin typeface="Poppins"/>
              </a:rPr>
              <a:t>Características No. 2</a:t>
            </a:r>
          </a:p>
          <a:p>
            <a:pPr marL="237491" lvl="1" indent="-118745">
              <a:lnSpc>
                <a:spcPts val="1540"/>
              </a:lnSpc>
              <a:buFont typeface="Arial"/>
              <a:buChar char="•"/>
            </a:pPr>
            <a:r>
              <a:rPr lang="en-US" sz="1100">
                <a:solidFill>
                  <a:srgbClr val="000000"/>
                </a:solidFill>
                <a:latin typeface="Poppins"/>
              </a:rPr>
              <a:t>Características No. 3</a:t>
            </a:r>
          </a:p>
          <a:p>
            <a:pPr marL="237491" lvl="1" indent="-118745">
              <a:lnSpc>
                <a:spcPts val="1540"/>
              </a:lnSpc>
              <a:buFont typeface="Arial"/>
              <a:buChar char="•"/>
            </a:pPr>
            <a:r>
              <a:rPr lang="en-US" sz="1100">
                <a:solidFill>
                  <a:srgbClr val="000000"/>
                </a:solidFill>
                <a:latin typeface="Poppins"/>
              </a:rPr>
              <a:t>Características No. 1</a:t>
            </a:r>
          </a:p>
        </p:txBody>
      </p:sp>
      <p:sp>
        <p:nvSpPr>
          <p:cNvPr id="21" name="TextBox 21"/>
          <p:cNvSpPr txBox="1"/>
          <p:nvPr/>
        </p:nvSpPr>
        <p:spPr>
          <a:xfrm>
            <a:off x="6939652" y="568159"/>
            <a:ext cx="1728495"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Características</a:t>
            </a:r>
          </a:p>
        </p:txBody>
      </p:sp>
      <p:sp>
        <p:nvSpPr>
          <p:cNvPr id="22" name="TextBox 22"/>
          <p:cNvSpPr txBox="1"/>
          <p:nvPr/>
        </p:nvSpPr>
        <p:spPr>
          <a:xfrm>
            <a:off x="6939652" y="5916648"/>
            <a:ext cx="2184371" cy="772160"/>
          </a:xfrm>
          <a:prstGeom prst="rect">
            <a:avLst/>
          </a:prstGeom>
        </p:spPr>
        <p:txBody>
          <a:bodyPr lIns="0" tIns="0" rIns="0" bIns="0" rtlCol="0" anchor="t">
            <a:spAutoFit/>
          </a:bodyPr>
          <a:lstStyle/>
          <a:p>
            <a:pPr marL="237491" lvl="1" indent="-118745">
              <a:lnSpc>
                <a:spcPts val="1540"/>
              </a:lnSpc>
              <a:buFont typeface="Arial"/>
              <a:buChar char="•"/>
            </a:pPr>
            <a:r>
              <a:rPr lang="en-US" sz="1100">
                <a:solidFill>
                  <a:srgbClr val="000000"/>
                </a:solidFill>
                <a:latin typeface="Poppins"/>
              </a:rPr>
              <a:t>Características No. 1</a:t>
            </a:r>
          </a:p>
          <a:p>
            <a:pPr marL="237491" lvl="1" indent="-118745">
              <a:lnSpc>
                <a:spcPts val="1540"/>
              </a:lnSpc>
              <a:buFont typeface="Arial"/>
              <a:buChar char="•"/>
            </a:pPr>
            <a:r>
              <a:rPr lang="en-US" sz="1100">
                <a:solidFill>
                  <a:srgbClr val="000000"/>
                </a:solidFill>
                <a:latin typeface="Poppins"/>
              </a:rPr>
              <a:t>Características No. 2</a:t>
            </a:r>
          </a:p>
          <a:p>
            <a:pPr marL="237491" lvl="1" indent="-118745">
              <a:lnSpc>
                <a:spcPts val="1540"/>
              </a:lnSpc>
              <a:buFont typeface="Arial"/>
              <a:buChar char="•"/>
            </a:pPr>
            <a:r>
              <a:rPr lang="en-US" sz="1100">
                <a:solidFill>
                  <a:srgbClr val="000000"/>
                </a:solidFill>
                <a:latin typeface="Poppins"/>
              </a:rPr>
              <a:t>Características No. 3</a:t>
            </a:r>
          </a:p>
          <a:p>
            <a:pPr marL="237491" lvl="1" indent="-118745">
              <a:lnSpc>
                <a:spcPts val="1540"/>
              </a:lnSpc>
              <a:buFont typeface="Arial"/>
              <a:buChar char="•"/>
            </a:pPr>
            <a:r>
              <a:rPr lang="en-US" sz="1100">
                <a:solidFill>
                  <a:srgbClr val="000000"/>
                </a:solidFill>
                <a:latin typeface="Poppins"/>
              </a:rPr>
              <a:t>Características No. 1</a:t>
            </a:r>
          </a:p>
        </p:txBody>
      </p:sp>
      <p:sp>
        <p:nvSpPr>
          <p:cNvPr id="23" name="Freeform 23"/>
          <p:cNvSpPr/>
          <p:nvPr/>
        </p:nvSpPr>
        <p:spPr>
          <a:xfrm rot="10379551">
            <a:off x="-475851" y="-208359"/>
            <a:ext cx="2291091" cy="1666769"/>
          </a:xfrm>
          <a:custGeom>
            <a:avLst/>
            <a:gdLst/>
            <a:ahLst/>
            <a:cxnLst/>
            <a:rect l="l" t="t" r="r" b="b"/>
            <a:pathLst>
              <a:path w="2291091" h="1666769">
                <a:moveTo>
                  <a:pt x="0" y="0"/>
                </a:moveTo>
                <a:lnTo>
                  <a:pt x="2291091" y="0"/>
                </a:lnTo>
                <a:lnTo>
                  <a:pt x="2291091" y="1666769"/>
                </a:lnTo>
                <a:lnTo>
                  <a:pt x="0" y="1666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rot="4091182">
            <a:off x="-475851" y="5855424"/>
            <a:ext cx="2291091" cy="1666769"/>
          </a:xfrm>
          <a:custGeom>
            <a:avLst/>
            <a:gdLst/>
            <a:ahLst/>
            <a:cxnLst/>
            <a:rect l="l" t="t" r="r" b="b"/>
            <a:pathLst>
              <a:path w="2291091" h="1666769">
                <a:moveTo>
                  <a:pt x="0" y="0"/>
                </a:moveTo>
                <a:lnTo>
                  <a:pt x="2291091" y="0"/>
                </a:lnTo>
                <a:lnTo>
                  <a:pt x="2291091" y="1666769"/>
                </a:lnTo>
                <a:lnTo>
                  <a:pt x="0" y="16667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 name="Freeform 25"/>
          <p:cNvSpPr/>
          <p:nvPr/>
        </p:nvSpPr>
        <p:spPr>
          <a:xfrm rot="-7226333">
            <a:off x="8380185" y="-263930"/>
            <a:ext cx="1895452" cy="1378941"/>
          </a:xfrm>
          <a:custGeom>
            <a:avLst/>
            <a:gdLst/>
            <a:ahLst/>
            <a:cxnLst/>
            <a:rect l="l" t="t" r="r" b="b"/>
            <a:pathLst>
              <a:path w="1895452" h="1378941">
                <a:moveTo>
                  <a:pt x="0" y="0"/>
                </a:moveTo>
                <a:lnTo>
                  <a:pt x="1895451" y="0"/>
                </a:lnTo>
                <a:lnTo>
                  <a:pt x="1895451" y="1378940"/>
                </a:lnTo>
                <a:lnTo>
                  <a:pt x="0" y="13789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26"/>
          <p:cNvSpPr/>
          <p:nvPr/>
        </p:nvSpPr>
        <p:spPr>
          <a:xfrm rot="-354411">
            <a:off x="8074354" y="6315419"/>
            <a:ext cx="1895452" cy="1378941"/>
          </a:xfrm>
          <a:custGeom>
            <a:avLst/>
            <a:gdLst/>
            <a:ahLst/>
            <a:cxnLst/>
            <a:rect l="l" t="t" r="r" b="b"/>
            <a:pathLst>
              <a:path w="1895452" h="1378941">
                <a:moveTo>
                  <a:pt x="0" y="0"/>
                </a:moveTo>
                <a:lnTo>
                  <a:pt x="1895452" y="0"/>
                </a:lnTo>
                <a:lnTo>
                  <a:pt x="1895452" y="1378941"/>
                </a:lnTo>
                <a:lnTo>
                  <a:pt x="0" y="13789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7" name="Freeform 27"/>
          <p:cNvSpPr/>
          <p:nvPr/>
        </p:nvSpPr>
        <p:spPr>
          <a:xfrm>
            <a:off x="737430" y="1591940"/>
            <a:ext cx="361626" cy="424222"/>
          </a:xfrm>
          <a:custGeom>
            <a:avLst/>
            <a:gdLst/>
            <a:ahLst/>
            <a:cxnLst/>
            <a:rect l="l" t="t" r="r" b="b"/>
            <a:pathLst>
              <a:path w="361626" h="424222">
                <a:moveTo>
                  <a:pt x="0" y="0"/>
                </a:moveTo>
                <a:lnTo>
                  <a:pt x="361626" y="0"/>
                </a:lnTo>
                <a:lnTo>
                  <a:pt x="361626" y="424222"/>
                </a:lnTo>
                <a:lnTo>
                  <a:pt x="0" y="424222"/>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28" name="Freeform 28"/>
          <p:cNvSpPr/>
          <p:nvPr/>
        </p:nvSpPr>
        <p:spPr>
          <a:xfrm>
            <a:off x="1869078" y="726777"/>
            <a:ext cx="483044" cy="566657"/>
          </a:xfrm>
          <a:custGeom>
            <a:avLst/>
            <a:gdLst/>
            <a:ahLst/>
            <a:cxnLst/>
            <a:rect l="l" t="t" r="r" b="b"/>
            <a:pathLst>
              <a:path w="483044" h="566657">
                <a:moveTo>
                  <a:pt x="0" y="0"/>
                </a:moveTo>
                <a:lnTo>
                  <a:pt x="483044" y="0"/>
                </a:lnTo>
                <a:lnTo>
                  <a:pt x="483044" y="566657"/>
                </a:lnTo>
                <a:lnTo>
                  <a:pt x="0" y="566657"/>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29" name="Freeform 29"/>
          <p:cNvSpPr/>
          <p:nvPr/>
        </p:nvSpPr>
        <p:spPr>
          <a:xfrm>
            <a:off x="1859015" y="6221548"/>
            <a:ext cx="489943" cy="574750"/>
          </a:xfrm>
          <a:custGeom>
            <a:avLst/>
            <a:gdLst/>
            <a:ahLst/>
            <a:cxnLst/>
            <a:rect l="l" t="t" r="r" b="b"/>
            <a:pathLst>
              <a:path w="489943" h="574750">
                <a:moveTo>
                  <a:pt x="0" y="0"/>
                </a:moveTo>
                <a:lnTo>
                  <a:pt x="489943" y="0"/>
                </a:lnTo>
                <a:lnTo>
                  <a:pt x="489943" y="574750"/>
                </a:lnTo>
                <a:lnTo>
                  <a:pt x="0" y="574750"/>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30" name="Freeform 30"/>
          <p:cNvSpPr/>
          <p:nvPr/>
        </p:nvSpPr>
        <p:spPr>
          <a:xfrm>
            <a:off x="669694" y="4963061"/>
            <a:ext cx="483044" cy="566657"/>
          </a:xfrm>
          <a:custGeom>
            <a:avLst/>
            <a:gdLst/>
            <a:ahLst/>
            <a:cxnLst/>
            <a:rect l="l" t="t" r="r" b="b"/>
            <a:pathLst>
              <a:path w="483044" h="566657">
                <a:moveTo>
                  <a:pt x="0" y="0"/>
                </a:moveTo>
                <a:lnTo>
                  <a:pt x="483044" y="0"/>
                </a:lnTo>
                <a:lnTo>
                  <a:pt x="483044" y="566657"/>
                </a:lnTo>
                <a:lnTo>
                  <a:pt x="0" y="566657"/>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31" name="Freeform 31"/>
          <p:cNvSpPr/>
          <p:nvPr/>
        </p:nvSpPr>
        <p:spPr>
          <a:xfrm>
            <a:off x="8882502" y="1025283"/>
            <a:ext cx="483044" cy="566657"/>
          </a:xfrm>
          <a:custGeom>
            <a:avLst/>
            <a:gdLst/>
            <a:ahLst/>
            <a:cxnLst/>
            <a:rect l="l" t="t" r="r" b="b"/>
            <a:pathLst>
              <a:path w="483044" h="566657">
                <a:moveTo>
                  <a:pt x="0" y="0"/>
                </a:moveTo>
                <a:lnTo>
                  <a:pt x="483043" y="0"/>
                </a:lnTo>
                <a:lnTo>
                  <a:pt x="483043" y="566657"/>
                </a:lnTo>
                <a:lnTo>
                  <a:pt x="0" y="566657"/>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32" name="Freeform 32"/>
          <p:cNvSpPr/>
          <p:nvPr/>
        </p:nvSpPr>
        <p:spPr>
          <a:xfrm>
            <a:off x="9022080" y="5388091"/>
            <a:ext cx="483044" cy="566657"/>
          </a:xfrm>
          <a:custGeom>
            <a:avLst/>
            <a:gdLst/>
            <a:ahLst/>
            <a:cxnLst/>
            <a:rect l="l" t="t" r="r" b="b"/>
            <a:pathLst>
              <a:path w="483044" h="566657">
                <a:moveTo>
                  <a:pt x="0" y="0"/>
                </a:moveTo>
                <a:lnTo>
                  <a:pt x="483044" y="0"/>
                </a:lnTo>
                <a:lnTo>
                  <a:pt x="483044" y="566657"/>
                </a:lnTo>
                <a:lnTo>
                  <a:pt x="0" y="566657"/>
                </a:lnTo>
                <a:lnTo>
                  <a:pt x="0" y="0"/>
                </a:lnTo>
                <a:close/>
              </a:path>
            </a:pathLst>
          </a:custGeom>
          <a:blipFill>
            <a:blip r:embed="rId13">
              <a:extLst>
                <a:ext uri="{96DAC541-7B7A-43D3-8B79-37D633B846F1}">
                  <asvg:svgBlip xmlns:asvg="http://schemas.microsoft.com/office/drawing/2016/SVG/main" r:embed="rId14"/>
                </a:ext>
              </a:extLst>
            </a:blip>
            <a:stretch>
              <a:fillRect r="-115730" b="-67347"/>
            </a:stretch>
          </a:blipFill>
        </p:spPr>
      </p:sp>
      <p:sp>
        <p:nvSpPr>
          <p:cNvPr id="33" name="TextBox 33"/>
          <p:cNvSpPr txBox="1"/>
          <p:nvPr/>
        </p:nvSpPr>
        <p:spPr>
          <a:xfrm>
            <a:off x="3245471" y="2399687"/>
            <a:ext cx="2643117" cy="1343660"/>
          </a:xfrm>
          <a:prstGeom prst="rect">
            <a:avLst/>
          </a:prstGeom>
        </p:spPr>
        <p:txBody>
          <a:bodyPr lIns="0" tIns="0" rIns="0" bIns="0" rtlCol="0" anchor="t">
            <a:spAutoFit/>
          </a:bodyPr>
          <a:lstStyle/>
          <a:p>
            <a:pPr>
              <a:lnSpc>
                <a:spcPts val="1540"/>
              </a:lnSpc>
            </a:pPr>
            <a:r>
              <a:rPr lang="en-US" sz="1100">
                <a:solidFill>
                  <a:srgbClr val="000000"/>
                </a:solidFill>
                <a:latin typeface="Poppins"/>
              </a:rPr>
              <a:t>Lorem ipsum dolor sit amet, consectetur adipiscing elit, sed do eiusmod tempor incididunt ut labore et dolore magna aliqua. Ultrices dui sapien eget mi proin. Elementum facilisis leo vel fringilla est ullamcorper. </a:t>
            </a:r>
          </a:p>
        </p:txBody>
      </p:sp>
      <p:sp>
        <p:nvSpPr>
          <p:cNvPr id="34" name="TextBox 34"/>
          <p:cNvSpPr txBox="1"/>
          <p:nvPr/>
        </p:nvSpPr>
        <p:spPr>
          <a:xfrm>
            <a:off x="3245471" y="390606"/>
            <a:ext cx="1412471"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Tragedia</a:t>
            </a:r>
          </a:p>
        </p:txBody>
      </p:sp>
      <p:sp>
        <p:nvSpPr>
          <p:cNvPr id="35" name="TextBox 35"/>
          <p:cNvSpPr txBox="1"/>
          <p:nvPr/>
        </p:nvSpPr>
        <p:spPr>
          <a:xfrm>
            <a:off x="3245471" y="710750"/>
            <a:ext cx="2643117" cy="1343660"/>
          </a:xfrm>
          <a:prstGeom prst="rect">
            <a:avLst/>
          </a:prstGeom>
        </p:spPr>
        <p:txBody>
          <a:bodyPr lIns="0" tIns="0" rIns="0" bIns="0" rtlCol="0" anchor="t">
            <a:spAutoFit/>
          </a:bodyPr>
          <a:lstStyle/>
          <a:p>
            <a:pPr>
              <a:lnSpc>
                <a:spcPts val="1540"/>
              </a:lnSpc>
            </a:pPr>
            <a:r>
              <a:rPr lang="en-US" sz="1100">
                <a:solidFill>
                  <a:srgbClr val="000000"/>
                </a:solidFill>
                <a:latin typeface="Poppins"/>
              </a:rPr>
              <a:t>Lorem ipsum dolor sit amet, consectetur adipiscing elit, sed do eiusmod tempor incididunt ut labore et dolore magna aliqua. Ultrices dui sapien eget mi proin. Elementum facilisis leo vel fringilla est ullamcorper. </a:t>
            </a:r>
          </a:p>
        </p:txBody>
      </p:sp>
      <p:sp>
        <p:nvSpPr>
          <p:cNvPr id="36" name="TextBox 36"/>
          <p:cNvSpPr txBox="1"/>
          <p:nvPr/>
        </p:nvSpPr>
        <p:spPr>
          <a:xfrm>
            <a:off x="3245471" y="4088623"/>
            <a:ext cx="2643117" cy="1343660"/>
          </a:xfrm>
          <a:prstGeom prst="rect">
            <a:avLst/>
          </a:prstGeom>
        </p:spPr>
        <p:txBody>
          <a:bodyPr lIns="0" tIns="0" rIns="0" bIns="0" rtlCol="0" anchor="t">
            <a:spAutoFit/>
          </a:bodyPr>
          <a:lstStyle/>
          <a:p>
            <a:pPr>
              <a:lnSpc>
                <a:spcPts val="1540"/>
              </a:lnSpc>
            </a:pPr>
            <a:r>
              <a:rPr lang="en-US" sz="1100">
                <a:solidFill>
                  <a:srgbClr val="000000"/>
                </a:solidFill>
                <a:latin typeface="Poppins"/>
              </a:rPr>
              <a:t>Lorem ipsum dolor sit amet, consectetur adipiscing elit, sed do eiusmod tempor incididunt ut labore et dolore magna aliqua. Ultrices dui sapien eget mi proin. Elementum facilisis leo vel fringilla est ullamcorper. </a:t>
            </a:r>
          </a:p>
        </p:txBody>
      </p:sp>
      <p:sp>
        <p:nvSpPr>
          <p:cNvPr id="37" name="TextBox 37"/>
          <p:cNvSpPr txBox="1"/>
          <p:nvPr/>
        </p:nvSpPr>
        <p:spPr>
          <a:xfrm>
            <a:off x="3245471" y="5851730"/>
            <a:ext cx="2643117" cy="1343660"/>
          </a:xfrm>
          <a:prstGeom prst="rect">
            <a:avLst/>
          </a:prstGeom>
        </p:spPr>
        <p:txBody>
          <a:bodyPr lIns="0" tIns="0" rIns="0" bIns="0" rtlCol="0" anchor="t">
            <a:spAutoFit/>
          </a:bodyPr>
          <a:lstStyle/>
          <a:p>
            <a:pPr>
              <a:lnSpc>
                <a:spcPts val="1540"/>
              </a:lnSpc>
            </a:pPr>
            <a:r>
              <a:rPr lang="en-US" sz="1100">
                <a:solidFill>
                  <a:srgbClr val="000000"/>
                </a:solidFill>
                <a:latin typeface="Poppins"/>
              </a:rPr>
              <a:t>Lorem ipsum dolor sit amet, consectetur adipiscing elit, sed do eiusmod tempor incididunt ut labore et dolore magna aliqua. Ultrices dui sapien eget mi proin. Elementum facilisis leo vel fringilla est ullamcorper. </a:t>
            </a:r>
          </a:p>
        </p:txBody>
      </p:sp>
      <p:sp>
        <p:nvSpPr>
          <p:cNvPr id="38" name="TextBox 38"/>
          <p:cNvSpPr txBox="1"/>
          <p:nvPr/>
        </p:nvSpPr>
        <p:spPr>
          <a:xfrm>
            <a:off x="3304748" y="2056418"/>
            <a:ext cx="1412471"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Comedia</a:t>
            </a:r>
          </a:p>
        </p:txBody>
      </p:sp>
      <p:sp>
        <p:nvSpPr>
          <p:cNvPr id="39" name="TextBox 39"/>
          <p:cNvSpPr txBox="1"/>
          <p:nvPr/>
        </p:nvSpPr>
        <p:spPr>
          <a:xfrm>
            <a:off x="3245471" y="3743347"/>
            <a:ext cx="1412471"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Drama</a:t>
            </a:r>
          </a:p>
        </p:txBody>
      </p:sp>
      <p:sp>
        <p:nvSpPr>
          <p:cNvPr id="40" name="TextBox 40"/>
          <p:cNvSpPr txBox="1"/>
          <p:nvPr/>
        </p:nvSpPr>
        <p:spPr>
          <a:xfrm>
            <a:off x="3245471" y="5478776"/>
            <a:ext cx="1412471"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Opera</a:t>
            </a:r>
          </a:p>
        </p:txBody>
      </p:sp>
      <p:sp>
        <p:nvSpPr>
          <p:cNvPr id="41" name="TextBox 41"/>
          <p:cNvSpPr txBox="1"/>
          <p:nvPr/>
        </p:nvSpPr>
        <p:spPr>
          <a:xfrm>
            <a:off x="6939652" y="2611869"/>
            <a:ext cx="2184371" cy="772160"/>
          </a:xfrm>
          <a:prstGeom prst="rect">
            <a:avLst/>
          </a:prstGeom>
        </p:spPr>
        <p:txBody>
          <a:bodyPr lIns="0" tIns="0" rIns="0" bIns="0" rtlCol="0" anchor="t">
            <a:spAutoFit/>
          </a:bodyPr>
          <a:lstStyle/>
          <a:p>
            <a:pPr marL="237491" lvl="1" indent="-118745">
              <a:lnSpc>
                <a:spcPts val="1540"/>
              </a:lnSpc>
              <a:buFont typeface="Arial"/>
              <a:buChar char="•"/>
            </a:pPr>
            <a:r>
              <a:rPr lang="en-US" sz="1100">
                <a:solidFill>
                  <a:srgbClr val="000000"/>
                </a:solidFill>
                <a:latin typeface="Poppins"/>
              </a:rPr>
              <a:t>Características No. 1</a:t>
            </a:r>
          </a:p>
          <a:p>
            <a:pPr marL="237491" lvl="1" indent="-118745">
              <a:lnSpc>
                <a:spcPts val="1540"/>
              </a:lnSpc>
              <a:buFont typeface="Arial"/>
              <a:buChar char="•"/>
            </a:pPr>
            <a:r>
              <a:rPr lang="en-US" sz="1100">
                <a:solidFill>
                  <a:srgbClr val="000000"/>
                </a:solidFill>
                <a:latin typeface="Poppins"/>
              </a:rPr>
              <a:t>Características No. 2</a:t>
            </a:r>
          </a:p>
          <a:p>
            <a:pPr marL="237491" lvl="1" indent="-118745">
              <a:lnSpc>
                <a:spcPts val="1540"/>
              </a:lnSpc>
              <a:buFont typeface="Arial"/>
              <a:buChar char="•"/>
            </a:pPr>
            <a:r>
              <a:rPr lang="en-US" sz="1100">
                <a:solidFill>
                  <a:srgbClr val="000000"/>
                </a:solidFill>
                <a:latin typeface="Poppins"/>
              </a:rPr>
              <a:t>Características No. 3</a:t>
            </a:r>
          </a:p>
          <a:p>
            <a:pPr marL="237491" lvl="1" indent="-118745">
              <a:lnSpc>
                <a:spcPts val="1540"/>
              </a:lnSpc>
              <a:buFont typeface="Arial"/>
              <a:buChar char="•"/>
            </a:pPr>
            <a:r>
              <a:rPr lang="en-US" sz="1100">
                <a:solidFill>
                  <a:srgbClr val="000000"/>
                </a:solidFill>
                <a:latin typeface="Poppins"/>
              </a:rPr>
              <a:t>Características No. 1</a:t>
            </a:r>
          </a:p>
        </p:txBody>
      </p:sp>
      <p:sp>
        <p:nvSpPr>
          <p:cNvPr id="42" name="TextBox 42"/>
          <p:cNvSpPr txBox="1"/>
          <p:nvPr/>
        </p:nvSpPr>
        <p:spPr>
          <a:xfrm>
            <a:off x="6939652" y="2291725"/>
            <a:ext cx="1728495"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Características</a:t>
            </a:r>
          </a:p>
        </p:txBody>
      </p:sp>
      <p:sp>
        <p:nvSpPr>
          <p:cNvPr id="43" name="TextBox 43"/>
          <p:cNvSpPr txBox="1"/>
          <p:nvPr/>
        </p:nvSpPr>
        <p:spPr>
          <a:xfrm>
            <a:off x="6939652" y="4264259"/>
            <a:ext cx="2184371" cy="772160"/>
          </a:xfrm>
          <a:prstGeom prst="rect">
            <a:avLst/>
          </a:prstGeom>
        </p:spPr>
        <p:txBody>
          <a:bodyPr lIns="0" tIns="0" rIns="0" bIns="0" rtlCol="0" anchor="t">
            <a:spAutoFit/>
          </a:bodyPr>
          <a:lstStyle/>
          <a:p>
            <a:pPr marL="237491" lvl="1" indent="-118745">
              <a:lnSpc>
                <a:spcPts val="1540"/>
              </a:lnSpc>
              <a:buFont typeface="Arial"/>
              <a:buChar char="•"/>
            </a:pPr>
            <a:r>
              <a:rPr lang="en-US" sz="1100">
                <a:solidFill>
                  <a:srgbClr val="000000"/>
                </a:solidFill>
                <a:latin typeface="Poppins"/>
              </a:rPr>
              <a:t>Características No. 1</a:t>
            </a:r>
          </a:p>
          <a:p>
            <a:pPr marL="237491" lvl="1" indent="-118745">
              <a:lnSpc>
                <a:spcPts val="1540"/>
              </a:lnSpc>
              <a:buFont typeface="Arial"/>
              <a:buChar char="•"/>
            </a:pPr>
            <a:r>
              <a:rPr lang="en-US" sz="1100">
                <a:solidFill>
                  <a:srgbClr val="000000"/>
                </a:solidFill>
                <a:latin typeface="Poppins"/>
              </a:rPr>
              <a:t>Características No. 2</a:t>
            </a:r>
          </a:p>
          <a:p>
            <a:pPr marL="237491" lvl="1" indent="-118745">
              <a:lnSpc>
                <a:spcPts val="1540"/>
              </a:lnSpc>
              <a:buFont typeface="Arial"/>
              <a:buChar char="•"/>
            </a:pPr>
            <a:r>
              <a:rPr lang="en-US" sz="1100">
                <a:solidFill>
                  <a:srgbClr val="000000"/>
                </a:solidFill>
                <a:latin typeface="Poppins"/>
              </a:rPr>
              <a:t>Características No. 3</a:t>
            </a:r>
          </a:p>
          <a:p>
            <a:pPr marL="237491" lvl="1" indent="-118745">
              <a:lnSpc>
                <a:spcPts val="1540"/>
              </a:lnSpc>
              <a:buFont typeface="Arial"/>
              <a:buChar char="•"/>
            </a:pPr>
            <a:r>
              <a:rPr lang="en-US" sz="1100">
                <a:solidFill>
                  <a:srgbClr val="000000"/>
                </a:solidFill>
                <a:latin typeface="Poppins"/>
              </a:rPr>
              <a:t>Características No. 1</a:t>
            </a:r>
          </a:p>
        </p:txBody>
      </p:sp>
      <p:sp>
        <p:nvSpPr>
          <p:cNvPr id="44" name="TextBox 44"/>
          <p:cNvSpPr txBox="1"/>
          <p:nvPr/>
        </p:nvSpPr>
        <p:spPr>
          <a:xfrm>
            <a:off x="6939652" y="3944114"/>
            <a:ext cx="1728495"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Características</a:t>
            </a:r>
          </a:p>
        </p:txBody>
      </p:sp>
      <p:sp>
        <p:nvSpPr>
          <p:cNvPr id="45" name="TextBox 45"/>
          <p:cNvSpPr txBox="1"/>
          <p:nvPr/>
        </p:nvSpPr>
        <p:spPr>
          <a:xfrm>
            <a:off x="6939652" y="5596504"/>
            <a:ext cx="1728495" cy="251925"/>
          </a:xfrm>
          <a:prstGeom prst="rect">
            <a:avLst/>
          </a:prstGeom>
        </p:spPr>
        <p:txBody>
          <a:bodyPr lIns="0" tIns="0" rIns="0" bIns="0" rtlCol="0" anchor="t">
            <a:spAutoFit/>
          </a:bodyPr>
          <a:lstStyle/>
          <a:p>
            <a:pPr>
              <a:lnSpc>
                <a:spcPts val="1819"/>
              </a:lnSpc>
            </a:pPr>
            <a:r>
              <a:rPr lang="en-US" sz="1669">
                <a:solidFill>
                  <a:srgbClr val="000000"/>
                </a:solidFill>
                <a:latin typeface="Poppins Bold"/>
              </a:rPr>
              <a:t>Características</a:t>
            </a:r>
          </a:p>
        </p:txBody>
      </p:sp>
      <p:sp>
        <p:nvSpPr>
          <p:cNvPr id="46" name="TextBox 46"/>
          <p:cNvSpPr txBox="1"/>
          <p:nvPr/>
        </p:nvSpPr>
        <p:spPr>
          <a:xfrm>
            <a:off x="78720" y="3192478"/>
            <a:ext cx="2139931" cy="801048"/>
          </a:xfrm>
          <a:prstGeom prst="rect">
            <a:avLst/>
          </a:prstGeom>
        </p:spPr>
        <p:txBody>
          <a:bodyPr lIns="0" tIns="0" rIns="0" bIns="0" rtlCol="0" anchor="t">
            <a:spAutoFit/>
          </a:bodyPr>
          <a:lstStyle/>
          <a:p>
            <a:pPr algn="ctr">
              <a:lnSpc>
                <a:spcPts val="3046"/>
              </a:lnSpc>
            </a:pPr>
            <a:r>
              <a:rPr lang="en-US" sz="2795">
                <a:solidFill>
                  <a:srgbClr val="000000"/>
                </a:solidFill>
                <a:latin typeface="Poppins Bold"/>
              </a:rPr>
              <a:t>GÉNEROS</a:t>
            </a:r>
          </a:p>
          <a:p>
            <a:pPr algn="ctr">
              <a:lnSpc>
                <a:spcPts val="3046"/>
              </a:lnSpc>
            </a:pPr>
            <a:r>
              <a:rPr lang="en-US" sz="2795">
                <a:solidFill>
                  <a:srgbClr val="000000"/>
                </a:solidFill>
                <a:latin typeface="Poppins Bold"/>
              </a:rPr>
              <a:t>DEL TEATRO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Personalizado</PresentationFormat>
  <Paragraphs>30</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Poppins</vt:lpstr>
      <vt:lpstr>Poppins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2023-11-25T22:28:53Z</dcterms:created>
  <dcterms:modified xsi:type="dcterms:W3CDTF">2023-11-25T22:28:58Z</dcterms:modified>
  <dc:identifier/>
</cp:coreProperties>
</file>