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</p:embeddedFont>
    <p:embeddedFont>
      <p:font typeface="Poppins Bold" panose="00000800000000000000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75353" y="6670394"/>
            <a:ext cx="2138150" cy="47625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1460223" y="5119688"/>
            <a:ext cx="3524351" cy="47625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5400000">
            <a:off x="12442350" y="3796303"/>
            <a:ext cx="2132725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5400000">
            <a:off x="12550661" y="6583130"/>
            <a:ext cx="2011354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 rot="5400000">
            <a:off x="14593240" y="3757349"/>
            <a:ext cx="2976890" cy="2896826"/>
            <a:chOff x="0" y="0"/>
            <a:chExt cx="2446759" cy="2380952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2423899" cy="2353012"/>
            </a:xfrm>
            <a:custGeom>
              <a:avLst/>
              <a:gdLst/>
              <a:ahLst/>
              <a:cxnLst/>
              <a:rect l="l" t="t" r="r" b="b"/>
              <a:pathLst>
                <a:path w="2423899" h="2353012">
                  <a:moveTo>
                    <a:pt x="2423899" y="2353012"/>
                  </a:moveTo>
                  <a:lnTo>
                    <a:pt x="0" y="2345392"/>
                  </a:lnTo>
                  <a:lnTo>
                    <a:pt x="0" y="829313"/>
                  </a:lnTo>
                  <a:lnTo>
                    <a:pt x="17780" y="19050"/>
                  </a:lnTo>
                  <a:lnTo>
                    <a:pt x="1206555" y="0"/>
                  </a:lnTo>
                  <a:lnTo>
                    <a:pt x="240484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2453109" cy="2379682"/>
            </a:xfrm>
            <a:custGeom>
              <a:avLst/>
              <a:gdLst/>
              <a:ahLst/>
              <a:cxnLst/>
              <a:rect l="l" t="t" r="r" b="b"/>
              <a:pathLst>
                <a:path w="2453109" h="2379682">
                  <a:moveTo>
                    <a:pt x="2418819" y="21590"/>
                  </a:moveTo>
                  <a:cubicBezTo>
                    <a:pt x="2420089" y="34290"/>
                    <a:pt x="2420089" y="44450"/>
                    <a:pt x="2421359" y="54610"/>
                  </a:cubicBezTo>
                  <a:cubicBezTo>
                    <a:pt x="2423899" y="99212"/>
                    <a:pt x="2425169" y="149707"/>
                    <a:pt x="2427709" y="198399"/>
                  </a:cubicBezTo>
                  <a:cubicBezTo>
                    <a:pt x="2427709" y="268732"/>
                    <a:pt x="2440409" y="1655553"/>
                    <a:pt x="2446759" y="1725886"/>
                  </a:cubicBezTo>
                  <a:cubicBezTo>
                    <a:pt x="2453109" y="1832287"/>
                    <a:pt x="2449299" y="1940492"/>
                    <a:pt x="2449299" y="2046893"/>
                  </a:cubicBezTo>
                  <a:cubicBezTo>
                    <a:pt x="2449299" y="2140670"/>
                    <a:pt x="2450569" y="2227234"/>
                    <a:pt x="2451839" y="2318722"/>
                  </a:cubicBezTo>
                  <a:cubicBezTo>
                    <a:pt x="2451839" y="2340312"/>
                    <a:pt x="2451839" y="2354282"/>
                    <a:pt x="2451839" y="2378412"/>
                  </a:cubicBezTo>
                  <a:cubicBezTo>
                    <a:pt x="2428979" y="2378412"/>
                    <a:pt x="2408659" y="2379682"/>
                    <a:pt x="2385943" y="2378412"/>
                  </a:cubicBezTo>
                  <a:cubicBezTo>
                    <a:pt x="2265319" y="2373332"/>
                    <a:pt x="2142838" y="2379682"/>
                    <a:pt x="2022214" y="2374602"/>
                  </a:cubicBezTo>
                  <a:cubicBezTo>
                    <a:pt x="1949839" y="2370792"/>
                    <a:pt x="1879320" y="2373332"/>
                    <a:pt x="1806945" y="2370792"/>
                  </a:cubicBezTo>
                  <a:cubicBezTo>
                    <a:pt x="1773542" y="2369522"/>
                    <a:pt x="1740138" y="2368252"/>
                    <a:pt x="1706734" y="2366982"/>
                  </a:cubicBezTo>
                  <a:cubicBezTo>
                    <a:pt x="1686321" y="2366982"/>
                    <a:pt x="1667763" y="2368252"/>
                    <a:pt x="1647350" y="2368252"/>
                  </a:cubicBezTo>
                  <a:cubicBezTo>
                    <a:pt x="1595389" y="2366982"/>
                    <a:pt x="1452495" y="2368252"/>
                    <a:pt x="1400534" y="2366982"/>
                  </a:cubicBezTo>
                  <a:cubicBezTo>
                    <a:pt x="1363418" y="2365712"/>
                    <a:pt x="621114" y="2374602"/>
                    <a:pt x="583999" y="2373332"/>
                  </a:cubicBezTo>
                  <a:cubicBezTo>
                    <a:pt x="574720" y="2373332"/>
                    <a:pt x="563585" y="2374602"/>
                    <a:pt x="554306" y="2374602"/>
                  </a:cubicBezTo>
                  <a:cubicBezTo>
                    <a:pt x="532037" y="2374602"/>
                    <a:pt x="511624" y="2375872"/>
                    <a:pt x="489355" y="2375872"/>
                  </a:cubicBezTo>
                  <a:cubicBezTo>
                    <a:pt x="433682" y="2375872"/>
                    <a:pt x="379865" y="2374602"/>
                    <a:pt x="324192" y="2373332"/>
                  </a:cubicBezTo>
                  <a:cubicBezTo>
                    <a:pt x="290788" y="2372062"/>
                    <a:pt x="257385" y="2370792"/>
                    <a:pt x="225837" y="2369522"/>
                  </a:cubicBezTo>
                  <a:cubicBezTo>
                    <a:pt x="166452" y="2368252"/>
                    <a:pt x="107068" y="2366982"/>
                    <a:pt x="48260" y="2366982"/>
                  </a:cubicBezTo>
                  <a:cubicBezTo>
                    <a:pt x="38100" y="2366982"/>
                    <a:pt x="29210" y="2366982"/>
                    <a:pt x="19050" y="2365712"/>
                  </a:cubicBezTo>
                  <a:cubicBezTo>
                    <a:pt x="10160" y="2364442"/>
                    <a:pt x="5080" y="2358092"/>
                    <a:pt x="7620" y="2349202"/>
                  </a:cubicBezTo>
                  <a:cubicBezTo>
                    <a:pt x="16510" y="2317404"/>
                    <a:pt x="12700" y="2272319"/>
                    <a:pt x="11430" y="2225430"/>
                  </a:cubicBezTo>
                  <a:cubicBezTo>
                    <a:pt x="10160" y="2129850"/>
                    <a:pt x="6350" y="2036072"/>
                    <a:pt x="7620" y="1940492"/>
                  </a:cubicBezTo>
                  <a:cubicBezTo>
                    <a:pt x="5080" y="1821467"/>
                    <a:pt x="0" y="348082"/>
                    <a:pt x="7620" y="227254"/>
                  </a:cubicBezTo>
                  <a:cubicBezTo>
                    <a:pt x="8890" y="203810"/>
                    <a:pt x="7620" y="178562"/>
                    <a:pt x="8890" y="155118"/>
                  </a:cubicBezTo>
                  <a:cubicBezTo>
                    <a:pt x="10160" y="117246"/>
                    <a:pt x="12700" y="757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674" y="30480"/>
                    <a:pt x="90366" y="29210"/>
                  </a:cubicBezTo>
                  <a:cubicBezTo>
                    <a:pt x="140472" y="25400"/>
                    <a:pt x="190577" y="22860"/>
                    <a:pt x="242538" y="20320"/>
                  </a:cubicBezTo>
                  <a:cubicBezTo>
                    <a:pt x="277798" y="17780"/>
                    <a:pt x="313057" y="16510"/>
                    <a:pt x="346461" y="13970"/>
                  </a:cubicBezTo>
                  <a:cubicBezTo>
                    <a:pt x="379865" y="11430"/>
                    <a:pt x="415124" y="8890"/>
                    <a:pt x="448528" y="8890"/>
                  </a:cubicBezTo>
                  <a:cubicBezTo>
                    <a:pt x="485643" y="7620"/>
                    <a:pt x="522758" y="10160"/>
                    <a:pt x="559874" y="8890"/>
                  </a:cubicBezTo>
                  <a:cubicBezTo>
                    <a:pt x="606268" y="8890"/>
                    <a:pt x="1446928" y="6350"/>
                    <a:pt x="1493322" y="5080"/>
                  </a:cubicBezTo>
                  <a:cubicBezTo>
                    <a:pt x="1537860" y="3810"/>
                    <a:pt x="1582398" y="2540"/>
                    <a:pt x="1628792" y="2540"/>
                  </a:cubicBezTo>
                  <a:cubicBezTo>
                    <a:pt x="1704879" y="1270"/>
                    <a:pt x="1779109" y="0"/>
                    <a:pt x="1855195" y="0"/>
                  </a:cubicBezTo>
                  <a:cubicBezTo>
                    <a:pt x="1886743" y="0"/>
                    <a:pt x="1920147" y="2540"/>
                    <a:pt x="1951695" y="2540"/>
                  </a:cubicBezTo>
                  <a:cubicBezTo>
                    <a:pt x="2038916" y="3810"/>
                    <a:pt x="2127992" y="5080"/>
                    <a:pt x="2215213" y="7620"/>
                  </a:cubicBezTo>
                  <a:cubicBezTo>
                    <a:pt x="2261607" y="8890"/>
                    <a:pt x="2308001" y="12700"/>
                    <a:pt x="2354395" y="16510"/>
                  </a:cubicBezTo>
                  <a:cubicBezTo>
                    <a:pt x="2365530" y="16510"/>
                    <a:pt x="2376664" y="16510"/>
                    <a:pt x="2385943" y="16510"/>
                  </a:cubicBezTo>
                  <a:cubicBezTo>
                    <a:pt x="2399769" y="17780"/>
                    <a:pt x="2408659" y="20320"/>
                    <a:pt x="2418819" y="21590"/>
                  </a:cubicBezTo>
                  <a:close/>
                  <a:moveTo>
                    <a:pt x="2428979" y="2361902"/>
                  </a:moveTo>
                  <a:cubicBezTo>
                    <a:pt x="2430249" y="2345392"/>
                    <a:pt x="2431519" y="2332692"/>
                    <a:pt x="2431519" y="2319992"/>
                  </a:cubicBezTo>
                  <a:cubicBezTo>
                    <a:pt x="2430249" y="2218217"/>
                    <a:pt x="2428979" y="2122636"/>
                    <a:pt x="2428979" y="2019842"/>
                  </a:cubicBezTo>
                  <a:cubicBezTo>
                    <a:pt x="2428979" y="1972953"/>
                    <a:pt x="2431519" y="1926065"/>
                    <a:pt x="2430249" y="1879176"/>
                  </a:cubicBezTo>
                  <a:cubicBezTo>
                    <a:pt x="2430249" y="1835894"/>
                    <a:pt x="2428979" y="1790809"/>
                    <a:pt x="2427709" y="1747527"/>
                  </a:cubicBezTo>
                  <a:cubicBezTo>
                    <a:pt x="2422629" y="1680801"/>
                    <a:pt x="2411199" y="299390"/>
                    <a:pt x="2411199" y="232664"/>
                  </a:cubicBezTo>
                  <a:cubicBezTo>
                    <a:pt x="2408659" y="176759"/>
                    <a:pt x="2406119" y="119049"/>
                    <a:pt x="2403579" y="63500"/>
                  </a:cubicBezTo>
                  <a:cubicBezTo>
                    <a:pt x="2402309" y="44450"/>
                    <a:pt x="2401039" y="43180"/>
                    <a:pt x="2380376" y="41910"/>
                  </a:cubicBezTo>
                  <a:cubicBezTo>
                    <a:pt x="2374808" y="41910"/>
                    <a:pt x="2371097" y="41910"/>
                    <a:pt x="2365530" y="40640"/>
                  </a:cubicBezTo>
                  <a:cubicBezTo>
                    <a:pt x="2319136" y="36830"/>
                    <a:pt x="2270886" y="31750"/>
                    <a:pt x="2224492" y="30480"/>
                  </a:cubicBezTo>
                  <a:cubicBezTo>
                    <a:pt x="2111290" y="26670"/>
                    <a:pt x="1996233" y="25400"/>
                    <a:pt x="1883032" y="22860"/>
                  </a:cubicBezTo>
                  <a:cubicBezTo>
                    <a:pt x="1866330" y="22860"/>
                    <a:pt x="1847772" y="22860"/>
                    <a:pt x="1831071" y="22860"/>
                  </a:cubicBezTo>
                  <a:cubicBezTo>
                    <a:pt x="1803234" y="22860"/>
                    <a:pt x="1775398" y="22860"/>
                    <a:pt x="1749417" y="22860"/>
                  </a:cubicBezTo>
                  <a:cubicBezTo>
                    <a:pt x="1690033" y="22860"/>
                    <a:pt x="1630648" y="22860"/>
                    <a:pt x="1573120" y="24130"/>
                  </a:cubicBezTo>
                  <a:cubicBezTo>
                    <a:pt x="1523014" y="25400"/>
                    <a:pt x="678642" y="29210"/>
                    <a:pt x="628537" y="29210"/>
                  </a:cubicBezTo>
                  <a:cubicBezTo>
                    <a:pt x="546883" y="29210"/>
                    <a:pt x="465230" y="26670"/>
                    <a:pt x="383576" y="33020"/>
                  </a:cubicBezTo>
                  <a:cubicBezTo>
                    <a:pt x="340894" y="36830"/>
                    <a:pt x="300067" y="36830"/>
                    <a:pt x="259240" y="38100"/>
                  </a:cubicBezTo>
                  <a:cubicBezTo>
                    <a:pt x="188721" y="41910"/>
                    <a:pt x="118202" y="45720"/>
                    <a:pt x="49530" y="50800"/>
                  </a:cubicBezTo>
                  <a:cubicBezTo>
                    <a:pt x="36830" y="50800"/>
                    <a:pt x="34290" y="53340"/>
                    <a:pt x="33020" y="70357"/>
                  </a:cubicBezTo>
                  <a:cubicBezTo>
                    <a:pt x="31750" y="102819"/>
                    <a:pt x="31750" y="135280"/>
                    <a:pt x="30480" y="167741"/>
                  </a:cubicBezTo>
                  <a:cubicBezTo>
                    <a:pt x="29210" y="221844"/>
                    <a:pt x="26670" y="274143"/>
                    <a:pt x="25400" y="328245"/>
                  </a:cubicBezTo>
                  <a:cubicBezTo>
                    <a:pt x="20320" y="385954"/>
                    <a:pt x="26670" y="1796219"/>
                    <a:pt x="29210" y="1853928"/>
                  </a:cubicBezTo>
                  <a:cubicBezTo>
                    <a:pt x="29210" y="1915244"/>
                    <a:pt x="29210" y="1978364"/>
                    <a:pt x="30480" y="2039679"/>
                  </a:cubicBezTo>
                  <a:cubicBezTo>
                    <a:pt x="30480" y="2084765"/>
                    <a:pt x="33020" y="2129850"/>
                    <a:pt x="33020" y="2174935"/>
                  </a:cubicBezTo>
                  <a:cubicBezTo>
                    <a:pt x="33020" y="2223627"/>
                    <a:pt x="33020" y="2272319"/>
                    <a:pt x="31750" y="2319992"/>
                  </a:cubicBezTo>
                  <a:cubicBezTo>
                    <a:pt x="31750" y="2323802"/>
                    <a:pt x="31750" y="2326342"/>
                    <a:pt x="31750" y="2330152"/>
                  </a:cubicBezTo>
                  <a:cubicBezTo>
                    <a:pt x="31750" y="2340312"/>
                    <a:pt x="35560" y="2344122"/>
                    <a:pt x="44450" y="2344122"/>
                  </a:cubicBezTo>
                  <a:cubicBezTo>
                    <a:pt x="64385" y="2344122"/>
                    <a:pt x="90366" y="2345392"/>
                    <a:pt x="114491" y="2345392"/>
                  </a:cubicBezTo>
                  <a:cubicBezTo>
                    <a:pt x="149750" y="2345392"/>
                    <a:pt x="186866" y="2342852"/>
                    <a:pt x="222125" y="2345392"/>
                  </a:cubicBezTo>
                  <a:cubicBezTo>
                    <a:pt x="279654" y="2349202"/>
                    <a:pt x="337182" y="2351742"/>
                    <a:pt x="394711" y="2350472"/>
                  </a:cubicBezTo>
                  <a:cubicBezTo>
                    <a:pt x="431826" y="2349202"/>
                    <a:pt x="467086" y="2351742"/>
                    <a:pt x="504201" y="2351742"/>
                  </a:cubicBezTo>
                  <a:cubicBezTo>
                    <a:pt x="558018" y="2351742"/>
                    <a:pt x="611835" y="2350472"/>
                    <a:pt x="665652" y="2351742"/>
                  </a:cubicBezTo>
                  <a:cubicBezTo>
                    <a:pt x="745450" y="2353012"/>
                    <a:pt x="1621369" y="2342852"/>
                    <a:pt x="1703023" y="2345392"/>
                  </a:cubicBezTo>
                  <a:cubicBezTo>
                    <a:pt x="1738282" y="2346662"/>
                    <a:pt x="1773542" y="2347932"/>
                    <a:pt x="1806945" y="2347932"/>
                  </a:cubicBezTo>
                  <a:cubicBezTo>
                    <a:pt x="1868186" y="2350472"/>
                    <a:pt x="1927570" y="2346662"/>
                    <a:pt x="1988810" y="2350472"/>
                  </a:cubicBezTo>
                  <a:cubicBezTo>
                    <a:pt x="2038916" y="2353012"/>
                    <a:pt x="2089021" y="2353012"/>
                    <a:pt x="2139127" y="2355552"/>
                  </a:cubicBezTo>
                  <a:cubicBezTo>
                    <a:pt x="2213357" y="2359362"/>
                    <a:pt x="2287588" y="2361902"/>
                    <a:pt x="2361818" y="2363172"/>
                  </a:cubicBezTo>
                  <a:cubicBezTo>
                    <a:pt x="2389655" y="2363172"/>
                    <a:pt x="2408659" y="2361902"/>
                    <a:pt x="2428979" y="236190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 rot="5400000">
            <a:off x="12563275" y="3925474"/>
            <a:ext cx="966693" cy="2506552"/>
            <a:chOff x="0" y="0"/>
            <a:chExt cx="794542" cy="2060180"/>
          </a:xfrm>
        </p:grpSpPr>
        <p:sp>
          <p:nvSpPr>
            <p:cNvPr id="10" name="Freeform 10"/>
            <p:cNvSpPr/>
            <p:nvPr/>
          </p:nvSpPr>
          <p:spPr>
            <a:xfrm>
              <a:off x="10160" y="16510"/>
              <a:ext cx="771682" cy="2032240"/>
            </a:xfrm>
            <a:custGeom>
              <a:avLst/>
              <a:gdLst/>
              <a:ahLst/>
              <a:cxnLst/>
              <a:rect l="l" t="t" r="r" b="b"/>
              <a:pathLst>
                <a:path w="771682" h="2032240">
                  <a:moveTo>
                    <a:pt x="771682" y="2032240"/>
                  </a:moveTo>
                  <a:lnTo>
                    <a:pt x="0" y="2024620"/>
                  </a:lnTo>
                  <a:lnTo>
                    <a:pt x="0" y="718061"/>
                  </a:lnTo>
                  <a:lnTo>
                    <a:pt x="17780" y="19050"/>
                  </a:lnTo>
                  <a:lnTo>
                    <a:pt x="382571" y="0"/>
                  </a:lnTo>
                  <a:lnTo>
                    <a:pt x="75263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-3810" y="0"/>
              <a:ext cx="800892" cy="2058910"/>
            </a:xfrm>
            <a:custGeom>
              <a:avLst/>
              <a:gdLst/>
              <a:ahLst/>
              <a:cxnLst/>
              <a:rect l="l" t="t" r="r" b="b"/>
              <a:pathLst>
                <a:path w="800892" h="2058910">
                  <a:moveTo>
                    <a:pt x="766602" y="21590"/>
                  </a:moveTo>
                  <a:cubicBezTo>
                    <a:pt x="767872" y="34290"/>
                    <a:pt x="767872" y="44450"/>
                    <a:pt x="769142" y="54610"/>
                  </a:cubicBezTo>
                  <a:cubicBezTo>
                    <a:pt x="771682" y="94249"/>
                    <a:pt x="772952" y="137555"/>
                    <a:pt x="775492" y="179316"/>
                  </a:cubicBezTo>
                  <a:cubicBezTo>
                    <a:pt x="775492" y="239636"/>
                    <a:pt x="788192" y="1429026"/>
                    <a:pt x="794542" y="1489347"/>
                  </a:cubicBezTo>
                  <a:cubicBezTo>
                    <a:pt x="800892" y="1580600"/>
                    <a:pt x="797082" y="1673401"/>
                    <a:pt x="797082" y="1764654"/>
                  </a:cubicBezTo>
                  <a:cubicBezTo>
                    <a:pt x="797082" y="1845081"/>
                    <a:pt x="798352" y="1919321"/>
                    <a:pt x="799622" y="1997950"/>
                  </a:cubicBezTo>
                  <a:cubicBezTo>
                    <a:pt x="799622" y="2019540"/>
                    <a:pt x="799622" y="2033510"/>
                    <a:pt x="799622" y="2057640"/>
                  </a:cubicBezTo>
                  <a:cubicBezTo>
                    <a:pt x="776762" y="2057640"/>
                    <a:pt x="756442" y="2058910"/>
                    <a:pt x="739085" y="2057640"/>
                  </a:cubicBezTo>
                  <a:cubicBezTo>
                    <a:pt x="703631" y="2052560"/>
                    <a:pt x="667631" y="2058910"/>
                    <a:pt x="632176" y="2053830"/>
                  </a:cubicBezTo>
                  <a:cubicBezTo>
                    <a:pt x="610904" y="2050020"/>
                    <a:pt x="590177" y="2052560"/>
                    <a:pt x="568904" y="2050020"/>
                  </a:cubicBezTo>
                  <a:cubicBezTo>
                    <a:pt x="559086" y="2048750"/>
                    <a:pt x="549268" y="2047480"/>
                    <a:pt x="539449" y="2046210"/>
                  </a:cubicBezTo>
                  <a:cubicBezTo>
                    <a:pt x="533449" y="2046210"/>
                    <a:pt x="527995" y="2047480"/>
                    <a:pt x="521995" y="2047480"/>
                  </a:cubicBezTo>
                  <a:cubicBezTo>
                    <a:pt x="506722" y="2046210"/>
                    <a:pt x="464722" y="2047480"/>
                    <a:pt x="449450" y="2046210"/>
                  </a:cubicBezTo>
                  <a:cubicBezTo>
                    <a:pt x="438540" y="2044940"/>
                    <a:pt x="220359" y="2053830"/>
                    <a:pt x="209450" y="2052560"/>
                  </a:cubicBezTo>
                  <a:cubicBezTo>
                    <a:pt x="206723" y="2052560"/>
                    <a:pt x="203450" y="2053830"/>
                    <a:pt x="200723" y="2053830"/>
                  </a:cubicBezTo>
                  <a:cubicBezTo>
                    <a:pt x="194177" y="2053830"/>
                    <a:pt x="188177" y="2055100"/>
                    <a:pt x="181632" y="2055100"/>
                  </a:cubicBezTo>
                  <a:cubicBezTo>
                    <a:pt x="165268" y="2055100"/>
                    <a:pt x="149450" y="2053830"/>
                    <a:pt x="133087" y="2052560"/>
                  </a:cubicBezTo>
                  <a:cubicBezTo>
                    <a:pt x="123268" y="2051290"/>
                    <a:pt x="113450" y="2050020"/>
                    <a:pt x="104178" y="2048750"/>
                  </a:cubicBezTo>
                  <a:cubicBezTo>
                    <a:pt x="86723" y="2047480"/>
                    <a:pt x="69269" y="2046210"/>
                    <a:pt x="48260" y="2046210"/>
                  </a:cubicBezTo>
                  <a:cubicBezTo>
                    <a:pt x="38100" y="2046210"/>
                    <a:pt x="29210" y="2046210"/>
                    <a:pt x="19050" y="2044940"/>
                  </a:cubicBezTo>
                  <a:cubicBezTo>
                    <a:pt x="10160" y="2043670"/>
                    <a:pt x="5080" y="2037320"/>
                    <a:pt x="7620" y="2028430"/>
                  </a:cubicBezTo>
                  <a:cubicBezTo>
                    <a:pt x="16510" y="1996655"/>
                    <a:pt x="12700" y="1957988"/>
                    <a:pt x="11430" y="1917775"/>
                  </a:cubicBezTo>
                  <a:cubicBezTo>
                    <a:pt x="10160" y="1835801"/>
                    <a:pt x="6350" y="1755374"/>
                    <a:pt x="7620" y="1673401"/>
                  </a:cubicBezTo>
                  <a:cubicBezTo>
                    <a:pt x="5080" y="1571320"/>
                    <a:pt x="0" y="307689"/>
                    <a:pt x="7620" y="204062"/>
                  </a:cubicBezTo>
                  <a:cubicBezTo>
                    <a:pt x="8890" y="183956"/>
                    <a:pt x="7620" y="162302"/>
                    <a:pt x="8890" y="142195"/>
                  </a:cubicBezTo>
                  <a:cubicBezTo>
                    <a:pt x="10160" y="109715"/>
                    <a:pt x="12700" y="7414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5632" y="30480"/>
                    <a:pt x="64359" y="29210"/>
                  </a:cubicBezTo>
                  <a:cubicBezTo>
                    <a:pt x="79087" y="25400"/>
                    <a:pt x="93814" y="22860"/>
                    <a:pt x="109087" y="20320"/>
                  </a:cubicBezTo>
                  <a:cubicBezTo>
                    <a:pt x="119450" y="17780"/>
                    <a:pt x="129814" y="16510"/>
                    <a:pt x="139632" y="13970"/>
                  </a:cubicBezTo>
                  <a:cubicBezTo>
                    <a:pt x="149450" y="11430"/>
                    <a:pt x="159814" y="8890"/>
                    <a:pt x="169632" y="8890"/>
                  </a:cubicBezTo>
                  <a:cubicBezTo>
                    <a:pt x="180541" y="7620"/>
                    <a:pt x="191450" y="10160"/>
                    <a:pt x="202359" y="8890"/>
                  </a:cubicBezTo>
                  <a:cubicBezTo>
                    <a:pt x="215996" y="8890"/>
                    <a:pt x="463086" y="6350"/>
                    <a:pt x="476722" y="5080"/>
                  </a:cubicBezTo>
                  <a:cubicBezTo>
                    <a:pt x="489813" y="3810"/>
                    <a:pt x="502904" y="2540"/>
                    <a:pt x="516540" y="2540"/>
                  </a:cubicBezTo>
                  <a:cubicBezTo>
                    <a:pt x="538904" y="1270"/>
                    <a:pt x="560722" y="0"/>
                    <a:pt x="583086" y="0"/>
                  </a:cubicBezTo>
                  <a:cubicBezTo>
                    <a:pt x="592358" y="0"/>
                    <a:pt x="602177" y="2540"/>
                    <a:pt x="611449" y="2540"/>
                  </a:cubicBezTo>
                  <a:cubicBezTo>
                    <a:pt x="637086" y="3810"/>
                    <a:pt x="663267" y="5080"/>
                    <a:pt x="688904" y="7620"/>
                  </a:cubicBezTo>
                  <a:cubicBezTo>
                    <a:pt x="702540" y="8890"/>
                    <a:pt x="716176" y="12700"/>
                    <a:pt x="729813" y="16510"/>
                  </a:cubicBezTo>
                  <a:cubicBezTo>
                    <a:pt x="733085" y="16510"/>
                    <a:pt x="736358" y="16510"/>
                    <a:pt x="739085" y="16510"/>
                  </a:cubicBezTo>
                  <a:cubicBezTo>
                    <a:pt x="747552" y="17780"/>
                    <a:pt x="756442" y="20320"/>
                    <a:pt x="766602" y="21590"/>
                  </a:cubicBezTo>
                  <a:close/>
                  <a:moveTo>
                    <a:pt x="776762" y="2041130"/>
                  </a:moveTo>
                  <a:cubicBezTo>
                    <a:pt x="778032" y="2024620"/>
                    <a:pt x="779302" y="2011920"/>
                    <a:pt x="779302" y="1999220"/>
                  </a:cubicBezTo>
                  <a:cubicBezTo>
                    <a:pt x="778032" y="1911588"/>
                    <a:pt x="776762" y="1829614"/>
                    <a:pt x="776762" y="1741454"/>
                  </a:cubicBezTo>
                  <a:cubicBezTo>
                    <a:pt x="776762" y="1701241"/>
                    <a:pt x="779302" y="1661027"/>
                    <a:pt x="778032" y="1620814"/>
                  </a:cubicBezTo>
                  <a:cubicBezTo>
                    <a:pt x="778032" y="1583694"/>
                    <a:pt x="776762" y="1545027"/>
                    <a:pt x="775492" y="1507907"/>
                  </a:cubicBezTo>
                  <a:cubicBezTo>
                    <a:pt x="770412" y="1450680"/>
                    <a:pt x="758982" y="265929"/>
                    <a:pt x="758982" y="208702"/>
                  </a:cubicBezTo>
                  <a:cubicBezTo>
                    <a:pt x="756442" y="160756"/>
                    <a:pt x="753902" y="111262"/>
                    <a:pt x="751362" y="63500"/>
                  </a:cubicBezTo>
                  <a:cubicBezTo>
                    <a:pt x="750092" y="44450"/>
                    <a:pt x="748822" y="43180"/>
                    <a:pt x="737449" y="41910"/>
                  </a:cubicBezTo>
                  <a:cubicBezTo>
                    <a:pt x="735813" y="41910"/>
                    <a:pt x="734722" y="41910"/>
                    <a:pt x="733085" y="40640"/>
                  </a:cubicBezTo>
                  <a:cubicBezTo>
                    <a:pt x="719449" y="36830"/>
                    <a:pt x="705267" y="31750"/>
                    <a:pt x="691631" y="30480"/>
                  </a:cubicBezTo>
                  <a:cubicBezTo>
                    <a:pt x="658358" y="26670"/>
                    <a:pt x="624540" y="25400"/>
                    <a:pt x="591268" y="22860"/>
                  </a:cubicBezTo>
                  <a:cubicBezTo>
                    <a:pt x="586358" y="22860"/>
                    <a:pt x="580904" y="22860"/>
                    <a:pt x="575995" y="22860"/>
                  </a:cubicBezTo>
                  <a:cubicBezTo>
                    <a:pt x="567813" y="22860"/>
                    <a:pt x="559631" y="22860"/>
                    <a:pt x="551995" y="22860"/>
                  </a:cubicBezTo>
                  <a:cubicBezTo>
                    <a:pt x="534540" y="22860"/>
                    <a:pt x="517086" y="22860"/>
                    <a:pt x="500177" y="24130"/>
                  </a:cubicBezTo>
                  <a:cubicBezTo>
                    <a:pt x="485449" y="25400"/>
                    <a:pt x="237268" y="29210"/>
                    <a:pt x="222541" y="29210"/>
                  </a:cubicBezTo>
                  <a:cubicBezTo>
                    <a:pt x="198541" y="29210"/>
                    <a:pt x="174541" y="26670"/>
                    <a:pt x="150541" y="33020"/>
                  </a:cubicBezTo>
                  <a:cubicBezTo>
                    <a:pt x="137996" y="36830"/>
                    <a:pt x="125996" y="36830"/>
                    <a:pt x="113996" y="38100"/>
                  </a:cubicBezTo>
                  <a:cubicBezTo>
                    <a:pt x="93269" y="41910"/>
                    <a:pt x="72541" y="45720"/>
                    <a:pt x="49530" y="50800"/>
                  </a:cubicBezTo>
                  <a:cubicBezTo>
                    <a:pt x="36830" y="50800"/>
                    <a:pt x="34290" y="53340"/>
                    <a:pt x="33020" y="69502"/>
                  </a:cubicBezTo>
                  <a:cubicBezTo>
                    <a:pt x="31750" y="97342"/>
                    <a:pt x="31750" y="125182"/>
                    <a:pt x="30480" y="153022"/>
                  </a:cubicBezTo>
                  <a:cubicBezTo>
                    <a:pt x="29210" y="199422"/>
                    <a:pt x="26670" y="244276"/>
                    <a:pt x="25400" y="290676"/>
                  </a:cubicBezTo>
                  <a:cubicBezTo>
                    <a:pt x="20320" y="340169"/>
                    <a:pt x="26670" y="1549667"/>
                    <a:pt x="29210" y="1599160"/>
                  </a:cubicBezTo>
                  <a:cubicBezTo>
                    <a:pt x="29210" y="1651747"/>
                    <a:pt x="29210" y="1705881"/>
                    <a:pt x="30480" y="1758467"/>
                  </a:cubicBezTo>
                  <a:cubicBezTo>
                    <a:pt x="30480" y="1797134"/>
                    <a:pt x="33020" y="1835801"/>
                    <a:pt x="33020" y="1874468"/>
                  </a:cubicBezTo>
                  <a:cubicBezTo>
                    <a:pt x="33020" y="1916228"/>
                    <a:pt x="33020" y="1957988"/>
                    <a:pt x="31750" y="1999220"/>
                  </a:cubicBezTo>
                  <a:cubicBezTo>
                    <a:pt x="31750" y="2003030"/>
                    <a:pt x="31750" y="2005570"/>
                    <a:pt x="31750" y="2009380"/>
                  </a:cubicBezTo>
                  <a:cubicBezTo>
                    <a:pt x="31750" y="2019540"/>
                    <a:pt x="35560" y="2023350"/>
                    <a:pt x="44450" y="2023350"/>
                  </a:cubicBezTo>
                  <a:cubicBezTo>
                    <a:pt x="56723" y="2023350"/>
                    <a:pt x="64359" y="2024620"/>
                    <a:pt x="71450" y="2024620"/>
                  </a:cubicBezTo>
                  <a:cubicBezTo>
                    <a:pt x="81814" y="2024620"/>
                    <a:pt x="92723" y="2022080"/>
                    <a:pt x="103087" y="2024620"/>
                  </a:cubicBezTo>
                  <a:cubicBezTo>
                    <a:pt x="119996" y="2028430"/>
                    <a:pt x="136905" y="2030970"/>
                    <a:pt x="153814" y="2029700"/>
                  </a:cubicBezTo>
                  <a:cubicBezTo>
                    <a:pt x="164723" y="2028430"/>
                    <a:pt x="175087" y="2030970"/>
                    <a:pt x="185996" y="2030970"/>
                  </a:cubicBezTo>
                  <a:cubicBezTo>
                    <a:pt x="201814" y="2030970"/>
                    <a:pt x="217632" y="2029700"/>
                    <a:pt x="233450" y="2030970"/>
                  </a:cubicBezTo>
                  <a:cubicBezTo>
                    <a:pt x="256905" y="2032240"/>
                    <a:pt x="514359" y="2022080"/>
                    <a:pt x="538358" y="2024620"/>
                  </a:cubicBezTo>
                  <a:cubicBezTo>
                    <a:pt x="548722" y="2025890"/>
                    <a:pt x="559086" y="2027160"/>
                    <a:pt x="568904" y="2027160"/>
                  </a:cubicBezTo>
                  <a:cubicBezTo>
                    <a:pt x="586904" y="2029700"/>
                    <a:pt x="604358" y="2025890"/>
                    <a:pt x="622358" y="2029700"/>
                  </a:cubicBezTo>
                  <a:cubicBezTo>
                    <a:pt x="637086" y="2032240"/>
                    <a:pt x="651813" y="2032240"/>
                    <a:pt x="666540" y="2034780"/>
                  </a:cubicBezTo>
                  <a:cubicBezTo>
                    <a:pt x="688358" y="2038590"/>
                    <a:pt x="710176" y="2041130"/>
                    <a:pt x="731994" y="2042400"/>
                  </a:cubicBezTo>
                  <a:cubicBezTo>
                    <a:pt x="740176" y="2042400"/>
                    <a:pt x="756442" y="2041130"/>
                    <a:pt x="776762" y="204113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13532525" y="2744228"/>
            <a:ext cx="2972291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 rot="5400000">
            <a:off x="15026680" y="571941"/>
            <a:ext cx="2680049" cy="2764261"/>
            <a:chOff x="0" y="0"/>
            <a:chExt cx="2202780" cy="2271995"/>
          </a:xfrm>
        </p:grpSpPr>
        <p:sp>
          <p:nvSpPr>
            <p:cNvPr id="14" name="Freeform 14"/>
            <p:cNvSpPr/>
            <p:nvPr/>
          </p:nvSpPr>
          <p:spPr>
            <a:xfrm>
              <a:off x="10160" y="16510"/>
              <a:ext cx="2179920" cy="2244055"/>
            </a:xfrm>
            <a:custGeom>
              <a:avLst/>
              <a:gdLst/>
              <a:ahLst/>
              <a:cxnLst/>
              <a:rect l="l" t="t" r="r" b="b"/>
              <a:pathLst>
                <a:path w="2179920" h="2244055">
                  <a:moveTo>
                    <a:pt x="2179920" y="2244055"/>
                  </a:moveTo>
                  <a:lnTo>
                    <a:pt x="0" y="2236435"/>
                  </a:lnTo>
                  <a:lnTo>
                    <a:pt x="0" y="791524"/>
                  </a:lnTo>
                  <a:lnTo>
                    <a:pt x="17780" y="19050"/>
                  </a:lnTo>
                  <a:lnTo>
                    <a:pt x="1084879" y="0"/>
                  </a:lnTo>
                  <a:lnTo>
                    <a:pt x="216087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-3810" y="0"/>
              <a:ext cx="2209130" cy="2270725"/>
            </a:xfrm>
            <a:custGeom>
              <a:avLst/>
              <a:gdLst/>
              <a:ahLst/>
              <a:cxnLst/>
              <a:rect l="l" t="t" r="r" b="b"/>
              <a:pathLst>
                <a:path w="2209130" h="2270725">
                  <a:moveTo>
                    <a:pt x="2174840" y="21590"/>
                  </a:moveTo>
                  <a:cubicBezTo>
                    <a:pt x="2176110" y="34290"/>
                    <a:pt x="2176110" y="44450"/>
                    <a:pt x="2177380" y="54610"/>
                  </a:cubicBezTo>
                  <a:cubicBezTo>
                    <a:pt x="2179920" y="97526"/>
                    <a:pt x="2181190" y="145580"/>
                    <a:pt x="2183730" y="191917"/>
                  </a:cubicBezTo>
                  <a:cubicBezTo>
                    <a:pt x="2183730" y="258849"/>
                    <a:pt x="2196430" y="1578609"/>
                    <a:pt x="2202780" y="1645540"/>
                  </a:cubicBezTo>
                  <a:cubicBezTo>
                    <a:pt x="2209130" y="1746796"/>
                    <a:pt x="2205320" y="1849768"/>
                    <a:pt x="2205320" y="1951024"/>
                  </a:cubicBezTo>
                  <a:cubicBezTo>
                    <a:pt x="2205320" y="2040267"/>
                    <a:pt x="2206590" y="2122644"/>
                    <a:pt x="2207860" y="2209765"/>
                  </a:cubicBezTo>
                  <a:cubicBezTo>
                    <a:pt x="2207860" y="2231355"/>
                    <a:pt x="2207860" y="2245325"/>
                    <a:pt x="2207860" y="2269455"/>
                  </a:cubicBezTo>
                  <a:cubicBezTo>
                    <a:pt x="2185000" y="2269455"/>
                    <a:pt x="2164680" y="2270725"/>
                    <a:pt x="2142756" y="2269455"/>
                  </a:cubicBezTo>
                  <a:cubicBezTo>
                    <a:pt x="2034708" y="2264375"/>
                    <a:pt x="1924998" y="2270725"/>
                    <a:pt x="1816950" y="2265645"/>
                  </a:cubicBezTo>
                  <a:cubicBezTo>
                    <a:pt x="1752122" y="2261835"/>
                    <a:pt x="1688955" y="2264375"/>
                    <a:pt x="1624127" y="2261835"/>
                  </a:cubicBezTo>
                  <a:cubicBezTo>
                    <a:pt x="1594206" y="2260565"/>
                    <a:pt x="1564285" y="2259295"/>
                    <a:pt x="1534364" y="2258025"/>
                  </a:cubicBezTo>
                  <a:cubicBezTo>
                    <a:pt x="1516079" y="2258025"/>
                    <a:pt x="1499456" y="2259295"/>
                    <a:pt x="1481171" y="2259295"/>
                  </a:cubicBezTo>
                  <a:cubicBezTo>
                    <a:pt x="1434628" y="2258025"/>
                    <a:pt x="1306633" y="2259295"/>
                    <a:pt x="1260089" y="2258025"/>
                  </a:cubicBezTo>
                  <a:cubicBezTo>
                    <a:pt x="1226844" y="2256755"/>
                    <a:pt x="561935" y="2265645"/>
                    <a:pt x="528690" y="2264375"/>
                  </a:cubicBezTo>
                  <a:cubicBezTo>
                    <a:pt x="520378" y="2264375"/>
                    <a:pt x="510405" y="2265645"/>
                    <a:pt x="502094" y="2265645"/>
                  </a:cubicBezTo>
                  <a:cubicBezTo>
                    <a:pt x="482146" y="2265645"/>
                    <a:pt x="463861" y="2266915"/>
                    <a:pt x="443914" y="2266915"/>
                  </a:cubicBezTo>
                  <a:cubicBezTo>
                    <a:pt x="394046" y="2266915"/>
                    <a:pt x="345840" y="2265645"/>
                    <a:pt x="295972" y="2264375"/>
                  </a:cubicBezTo>
                  <a:cubicBezTo>
                    <a:pt x="266051" y="2263105"/>
                    <a:pt x="236130" y="2261835"/>
                    <a:pt x="207871" y="2260565"/>
                  </a:cubicBezTo>
                  <a:cubicBezTo>
                    <a:pt x="154679" y="2259295"/>
                    <a:pt x="101486" y="2258025"/>
                    <a:pt x="48260" y="2258025"/>
                  </a:cubicBezTo>
                  <a:cubicBezTo>
                    <a:pt x="38100" y="2258025"/>
                    <a:pt x="29210" y="2258025"/>
                    <a:pt x="19050" y="2256755"/>
                  </a:cubicBezTo>
                  <a:cubicBezTo>
                    <a:pt x="10160" y="2255485"/>
                    <a:pt x="5080" y="2249135"/>
                    <a:pt x="7620" y="2240245"/>
                  </a:cubicBezTo>
                  <a:cubicBezTo>
                    <a:pt x="16510" y="2208455"/>
                    <a:pt x="12700" y="2165550"/>
                    <a:pt x="11430" y="2120928"/>
                  </a:cubicBezTo>
                  <a:cubicBezTo>
                    <a:pt x="10160" y="2029970"/>
                    <a:pt x="6350" y="1940727"/>
                    <a:pt x="7620" y="1849768"/>
                  </a:cubicBezTo>
                  <a:cubicBezTo>
                    <a:pt x="5080" y="1736499"/>
                    <a:pt x="0" y="334362"/>
                    <a:pt x="7620" y="219376"/>
                  </a:cubicBezTo>
                  <a:cubicBezTo>
                    <a:pt x="8890" y="197066"/>
                    <a:pt x="7620" y="173039"/>
                    <a:pt x="8890" y="150728"/>
                  </a:cubicBezTo>
                  <a:cubicBezTo>
                    <a:pt x="10160" y="114688"/>
                    <a:pt x="12700" y="7521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929" y="30480"/>
                    <a:pt x="86526" y="29210"/>
                  </a:cubicBezTo>
                  <a:cubicBezTo>
                    <a:pt x="131407" y="25400"/>
                    <a:pt x="176288" y="22860"/>
                    <a:pt x="222832" y="20320"/>
                  </a:cubicBezTo>
                  <a:cubicBezTo>
                    <a:pt x="254415" y="17780"/>
                    <a:pt x="285998" y="16510"/>
                    <a:pt x="315919" y="13970"/>
                  </a:cubicBezTo>
                  <a:cubicBezTo>
                    <a:pt x="345840" y="11430"/>
                    <a:pt x="377423" y="8890"/>
                    <a:pt x="407344" y="8890"/>
                  </a:cubicBezTo>
                  <a:cubicBezTo>
                    <a:pt x="440589" y="7620"/>
                    <a:pt x="473835" y="10160"/>
                    <a:pt x="507080" y="8890"/>
                  </a:cubicBezTo>
                  <a:cubicBezTo>
                    <a:pt x="548637" y="8890"/>
                    <a:pt x="1301646" y="6350"/>
                    <a:pt x="1343203" y="5080"/>
                  </a:cubicBezTo>
                  <a:cubicBezTo>
                    <a:pt x="1383097" y="3810"/>
                    <a:pt x="1422992" y="2540"/>
                    <a:pt x="1464549" y="2540"/>
                  </a:cubicBezTo>
                  <a:cubicBezTo>
                    <a:pt x="1532702" y="1270"/>
                    <a:pt x="1599193" y="0"/>
                    <a:pt x="1667346" y="0"/>
                  </a:cubicBezTo>
                  <a:cubicBezTo>
                    <a:pt x="1695605" y="0"/>
                    <a:pt x="1725525" y="2540"/>
                    <a:pt x="1753784" y="2540"/>
                  </a:cubicBezTo>
                  <a:cubicBezTo>
                    <a:pt x="1831911" y="3810"/>
                    <a:pt x="1911700" y="5080"/>
                    <a:pt x="1989827" y="7620"/>
                  </a:cubicBezTo>
                  <a:cubicBezTo>
                    <a:pt x="2031383" y="8890"/>
                    <a:pt x="2072940" y="12700"/>
                    <a:pt x="2114497" y="16510"/>
                  </a:cubicBezTo>
                  <a:cubicBezTo>
                    <a:pt x="2124470" y="16510"/>
                    <a:pt x="2134444" y="16510"/>
                    <a:pt x="2142756" y="16510"/>
                  </a:cubicBezTo>
                  <a:cubicBezTo>
                    <a:pt x="2155790" y="17780"/>
                    <a:pt x="2164680" y="20320"/>
                    <a:pt x="2174840" y="21590"/>
                  </a:cubicBezTo>
                  <a:close/>
                  <a:moveTo>
                    <a:pt x="2185000" y="2252945"/>
                  </a:moveTo>
                  <a:cubicBezTo>
                    <a:pt x="2186270" y="2236435"/>
                    <a:pt x="2187540" y="2223735"/>
                    <a:pt x="2187540" y="2211035"/>
                  </a:cubicBezTo>
                  <a:cubicBezTo>
                    <a:pt x="2186270" y="2114064"/>
                    <a:pt x="2185000" y="2023105"/>
                    <a:pt x="2185000" y="1925282"/>
                  </a:cubicBezTo>
                  <a:cubicBezTo>
                    <a:pt x="2185000" y="1880660"/>
                    <a:pt x="2187540" y="1836039"/>
                    <a:pt x="2186270" y="1791418"/>
                  </a:cubicBezTo>
                  <a:cubicBezTo>
                    <a:pt x="2186270" y="1750229"/>
                    <a:pt x="2185000" y="1707324"/>
                    <a:pt x="2183730" y="1666135"/>
                  </a:cubicBezTo>
                  <a:cubicBezTo>
                    <a:pt x="2178650" y="1602635"/>
                    <a:pt x="2167220" y="288024"/>
                    <a:pt x="2167220" y="224525"/>
                  </a:cubicBezTo>
                  <a:cubicBezTo>
                    <a:pt x="2164680" y="171323"/>
                    <a:pt x="2162140" y="116404"/>
                    <a:pt x="2159600" y="63500"/>
                  </a:cubicBezTo>
                  <a:cubicBezTo>
                    <a:pt x="2158330" y="44450"/>
                    <a:pt x="2157060" y="43180"/>
                    <a:pt x="2137769" y="41910"/>
                  </a:cubicBezTo>
                  <a:cubicBezTo>
                    <a:pt x="2132782" y="41910"/>
                    <a:pt x="2129457" y="41910"/>
                    <a:pt x="2124470" y="40640"/>
                  </a:cubicBezTo>
                  <a:cubicBezTo>
                    <a:pt x="2082914" y="36830"/>
                    <a:pt x="2039695" y="31750"/>
                    <a:pt x="1998138" y="30480"/>
                  </a:cubicBezTo>
                  <a:cubicBezTo>
                    <a:pt x="1896739" y="26670"/>
                    <a:pt x="1793679" y="25400"/>
                    <a:pt x="1692280" y="22860"/>
                  </a:cubicBezTo>
                  <a:cubicBezTo>
                    <a:pt x="1677320" y="22860"/>
                    <a:pt x="1660697" y="22860"/>
                    <a:pt x="1645736" y="22860"/>
                  </a:cubicBezTo>
                  <a:cubicBezTo>
                    <a:pt x="1620802" y="22860"/>
                    <a:pt x="1595868" y="22860"/>
                    <a:pt x="1572596" y="22860"/>
                  </a:cubicBezTo>
                  <a:cubicBezTo>
                    <a:pt x="1519404" y="22860"/>
                    <a:pt x="1466211" y="22860"/>
                    <a:pt x="1414681" y="24130"/>
                  </a:cubicBezTo>
                  <a:cubicBezTo>
                    <a:pt x="1369799" y="25400"/>
                    <a:pt x="613466" y="29210"/>
                    <a:pt x="568584" y="29210"/>
                  </a:cubicBezTo>
                  <a:cubicBezTo>
                    <a:pt x="495444" y="29210"/>
                    <a:pt x="422305" y="26670"/>
                    <a:pt x="349165" y="33020"/>
                  </a:cubicBezTo>
                  <a:cubicBezTo>
                    <a:pt x="310932" y="36830"/>
                    <a:pt x="274362" y="36830"/>
                    <a:pt x="237792" y="38100"/>
                  </a:cubicBezTo>
                  <a:cubicBezTo>
                    <a:pt x="174626" y="41910"/>
                    <a:pt x="111460" y="45720"/>
                    <a:pt x="49530" y="50800"/>
                  </a:cubicBezTo>
                  <a:cubicBezTo>
                    <a:pt x="36830" y="50800"/>
                    <a:pt x="34290" y="53340"/>
                    <a:pt x="33020" y="70067"/>
                  </a:cubicBezTo>
                  <a:cubicBezTo>
                    <a:pt x="31750" y="100958"/>
                    <a:pt x="31750" y="131850"/>
                    <a:pt x="30480" y="162742"/>
                  </a:cubicBezTo>
                  <a:cubicBezTo>
                    <a:pt x="29210" y="214228"/>
                    <a:pt x="26670" y="263998"/>
                    <a:pt x="25400" y="315484"/>
                  </a:cubicBezTo>
                  <a:cubicBezTo>
                    <a:pt x="20320" y="370402"/>
                    <a:pt x="26670" y="1712472"/>
                    <a:pt x="29210" y="1767391"/>
                  </a:cubicBezTo>
                  <a:cubicBezTo>
                    <a:pt x="29210" y="1825742"/>
                    <a:pt x="29210" y="1885809"/>
                    <a:pt x="30480" y="1944160"/>
                  </a:cubicBezTo>
                  <a:cubicBezTo>
                    <a:pt x="30480" y="1987065"/>
                    <a:pt x="33020" y="2029970"/>
                    <a:pt x="33020" y="2072875"/>
                  </a:cubicBezTo>
                  <a:cubicBezTo>
                    <a:pt x="33020" y="2119212"/>
                    <a:pt x="33020" y="2165550"/>
                    <a:pt x="31750" y="2211035"/>
                  </a:cubicBezTo>
                  <a:cubicBezTo>
                    <a:pt x="31750" y="2214845"/>
                    <a:pt x="31750" y="2217385"/>
                    <a:pt x="31750" y="2221195"/>
                  </a:cubicBezTo>
                  <a:cubicBezTo>
                    <a:pt x="31750" y="2231355"/>
                    <a:pt x="35560" y="2235165"/>
                    <a:pt x="44450" y="2235165"/>
                  </a:cubicBezTo>
                  <a:cubicBezTo>
                    <a:pt x="63254" y="2235165"/>
                    <a:pt x="86526" y="2236435"/>
                    <a:pt x="108135" y="2236435"/>
                  </a:cubicBezTo>
                  <a:cubicBezTo>
                    <a:pt x="139718" y="2236435"/>
                    <a:pt x="172964" y="2233895"/>
                    <a:pt x="204547" y="2236435"/>
                  </a:cubicBezTo>
                  <a:cubicBezTo>
                    <a:pt x="256077" y="2240245"/>
                    <a:pt x="307608" y="2242785"/>
                    <a:pt x="359138" y="2241515"/>
                  </a:cubicBezTo>
                  <a:cubicBezTo>
                    <a:pt x="392384" y="2240245"/>
                    <a:pt x="423967" y="2242785"/>
                    <a:pt x="457212" y="2242785"/>
                  </a:cubicBezTo>
                  <a:cubicBezTo>
                    <a:pt x="505418" y="2242785"/>
                    <a:pt x="553624" y="2241515"/>
                    <a:pt x="601830" y="2242785"/>
                  </a:cubicBezTo>
                  <a:cubicBezTo>
                    <a:pt x="673308" y="2244055"/>
                    <a:pt x="1457900" y="2233895"/>
                    <a:pt x="1531040" y="2236435"/>
                  </a:cubicBezTo>
                  <a:cubicBezTo>
                    <a:pt x="1562623" y="2237705"/>
                    <a:pt x="1594206" y="2238975"/>
                    <a:pt x="1624127" y="2238975"/>
                  </a:cubicBezTo>
                  <a:cubicBezTo>
                    <a:pt x="1678982" y="2241515"/>
                    <a:pt x="1732174" y="2237705"/>
                    <a:pt x="1787029" y="2241515"/>
                  </a:cubicBezTo>
                  <a:cubicBezTo>
                    <a:pt x="1831911" y="2244055"/>
                    <a:pt x="1876792" y="2244055"/>
                    <a:pt x="1921673" y="2246595"/>
                  </a:cubicBezTo>
                  <a:cubicBezTo>
                    <a:pt x="1988164" y="2250405"/>
                    <a:pt x="2054655" y="2252945"/>
                    <a:pt x="2121146" y="2254215"/>
                  </a:cubicBezTo>
                  <a:cubicBezTo>
                    <a:pt x="2146080" y="2254215"/>
                    <a:pt x="2164680" y="2252945"/>
                    <a:pt x="2185000" y="225294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6" name="AutoShape 16"/>
          <p:cNvSpPr/>
          <p:nvPr/>
        </p:nvSpPr>
        <p:spPr>
          <a:xfrm>
            <a:off x="13532525" y="7612620"/>
            <a:ext cx="2924666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10799999">
            <a:off x="10291055" y="7612620"/>
            <a:ext cx="2519542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rot="-10800000">
            <a:off x="3345391" y="5156077"/>
            <a:ext cx="3524351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-5400000">
            <a:off x="3754890" y="6479461"/>
            <a:ext cx="2132725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-5400000">
            <a:off x="3767950" y="3692634"/>
            <a:ext cx="2011354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1" name="Group 21"/>
          <p:cNvGrpSpPr/>
          <p:nvPr/>
        </p:nvGrpSpPr>
        <p:grpSpPr>
          <a:xfrm rot="-5400000">
            <a:off x="759834" y="3669215"/>
            <a:ext cx="2976890" cy="2896826"/>
            <a:chOff x="0" y="0"/>
            <a:chExt cx="2446759" cy="2380952"/>
          </a:xfrm>
        </p:grpSpPr>
        <p:sp>
          <p:nvSpPr>
            <p:cNvPr id="22" name="Freeform 22"/>
            <p:cNvSpPr/>
            <p:nvPr/>
          </p:nvSpPr>
          <p:spPr>
            <a:xfrm>
              <a:off x="10160" y="16510"/>
              <a:ext cx="2423899" cy="2353012"/>
            </a:xfrm>
            <a:custGeom>
              <a:avLst/>
              <a:gdLst/>
              <a:ahLst/>
              <a:cxnLst/>
              <a:rect l="l" t="t" r="r" b="b"/>
              <a:pathLst>
                <a:path w="2423899" h="2353012">
                  <a:moveTo>
                    <a:pt x="2423899" y="2353012"/>
                  </a:moveTo>
                  <a:lnTo>
                    <a:pt x="0" y="2345392"/>
                  </a:lnTo>
                  <a:lnTo>
                    <a:pt x="0" y="829313"/>
                  </a:lnTo>
                  <a:lnTo>
                    <a:pt x="17780" y="19050"/>
                  </a:lnTo>
                  <a:lnTo>
                    <a:pt x="1206555" y="0"/>
                  </a:lnTo>
                  <a:lnTo>
                    <a:pt x="240484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-3810" y="0"/>
              <a:ext cx="2453109" cy="2379682"/>
            </a:xfrm>
            <a:custGeom>
              <a:avLst/>
              <a:gdLst/>
              <a:ahLst/>
              <a:cxnLst/>
              <a:rect l="l" t="t" r="r" b="b"/>
              <a:pathLst>
                <a:path w="2453109" h="2379682">
                  <a:moveTo>
                    <a:pt x="2418819" y="21590"/>
                  </a:moveTo>
                  <a:cubicBezTo>
                    <a:pt x="2420089" y="34290"/>
                    <a:pt x="2420089" y="44450"/>
                    <a:pt x="2421359" y="54610"/>
                  </a:cubicBezTo>
                  <a:cubicBezTo>
                    <a:pt x="2423899" y="99212"/>
                    <a:pt x="2425169" y="149707"/>
                    <a:pt x="2427709" y="198399"/>
                  </a:cubicBezTo>
                  <a:cubicBezTo>
                    <a:pt x="2427709" y="268732"/>
                    <a:pt x="2440409" y="1655553"/>
                    <a:pt x="2446759" y="1725886"/>
                  </a:cubicBezTo>
                  <a:cubicBezTo>
                    <a:pt x="2453109" y="1832287"/>
                    <a:pt x="2449299" y="1940492"/>
                    <a:pt x="2449299" y="2046893"/>
                  </a:cubicBezTo>
                  <a:cubicBezTo>
                    <a:pt x="2449299" y="2140670"/>
                    <a:pt x="2450569" y="2227234"/>
                    <a:pt x="2451839" y="2318722"/>
                  </a:cubicBezTo>
                  <a:cubicBezTo>
                    <a:pt x="2451839" y="2340312"/>
                    <a:pt x="2451839" y="2354282"/>
                    <a:pt x="2451839" y="2378412"/>
                  </a:cubicBezTo>
                  <a:cubicBezTo>
                    <a:pt x="2428979" y="2378412"/>
                    <a:pt x="2408659" y="2379682"/>
                    <a:pt x="2385943" y="2378412"/>
                  </a:cubicBezTo>
                  <a:cubicBezTo>
                    <a:pt x="2265319" y="2373332"/>
                    <a:pt x="2142838" y="2379682"/>
                    <a:pt x="2022214" y="2374602"/>
                  </a:cubicBezTo>
                  <a:cubicBezTo>
                    <a:pt x="1949839" y="2370792"/>
                    <a:pt x="1879320" y="2373332"/>
                    <a:pt x="1806945" y="2370792"/>
                  </a:cubicBezTo>
                  <a:cubicBezTo>
                    <a:pt x="1773542" y="2369522"/>
                    <a:pt x="1740138" y="2368252"/>
                    <a:pt x="1706734" y="2366982"/>
                  </a:cubicBezTo>
                  <a:cubicBezTo>
                    <a:pt x="1686321" y="2366982"/>
                    <a:pt x="1667763" y="2368252"/>
                    <a:pt x="1647350" y="2368252"/>
                  </a:cubicBezTo>
                  <a:cubicBezTo>
                    <a:pt x="1595389" y="2366982"/>
                    <a:pt x="1452495" y="2368252"/>
                    <a:pt x="1400534" y="2366982"/>
                  </a:cubicBezTo>
                  <a:cubicBezTo>
                    <a:pt x="1363418" y="2365712"/>
                    <a:pt x="621114" y="2374602"/>
                    <a:pt x="583999" y="2373332"/>
                  </a:cubicBezTo>
                  <a:cubicBezTo>
                    <a:pt x="574720" y="2373332"/>
                    <a:pt x="563585" y="2374602"/>
                    <a:pt x="554306" y="2374602"/>
                  </a:cubicBezTo>
                  <a:cubicBezTo>
                    <a:pt x="532037" y="2374602"/>
                    <a:pt x="511624" y="2375872"/>
                    <a:pt x="489355" y="2375872"/>
                  </a:cubicBezTo>
                  <a:cubicBezTo>
                    <a:pt x="433682" y="2375872"/>
                    <a:pt x="379865" y="2374602"/>
                    <a:pt x="324192" y="2373332"/>
                  </a:cubicBezTo>
                  <a:cubicBezTo>
                    <a:pt x="290788" y="2372062"/>
                    <a:pt x="257385" y="2370792"/>
                    <a:pt x="225837" y="2369522"/>
                  </a:cubicBezTo>
                  <a:cubicBezTo>
                    <a:pt x="166452" y="2368252"/>
                    <a:pt x="107068" y="2366982"/>
                    <a:pt x="48260" y="2366982"/>
                  </a:cubicBezTo>
                  <a:cubicBezTo>
                    <a:pt x="38100" y="2366982"/>
                    <a:pt x="29210" y="2366982"/>
                    <a:pt x="19050" y="2365712"/>
                  </a:cubicBezTo>
                  <a:cubicBezTo>
                    <a:pt x="10160" y="2364442"/>
                    <a:pt x="5080" y="2358092"/>
                    <a:pt x="7620" y="2349202"/>
                  </a:cubicBezTo>
                  <a:cubicBezTo>
                    <a:pt x="16510" y="2317404"/>
                    <a:pt x="12700" y="2272319"/>
                    <a:pt x="11430" y="2225430"/>
                  </a:cubicBezTo>
                  <a:cubicBezTo>
                    <a:pt x="10160" y="2129850"/>
                    <a:pt x="6350" y="2036072"/>
                    <a:pt x="7620" y="1940492"/>
                  </a:cubicBezTo>
                  <a:cubicBezTo>
                    <a:pt x="5080" y="1821467"/>
                    <a:pt x="0" y="348082"/>
                    <a:pt x="7620" y="227254"/>
                  </a:cubicBezTo>
                  <a:cubicBezTo>
                    <a:pt x="8890" y="203810"/>
                    <a:pt x="7620" y="178562"/>
                    <a:pt x="8890" y="155118"/>
                  </a:cubicBezTo>
                  <a:cubicBezTo>
                    <a:pt x="10160" y="117246"/>
                    <a:pt x="12700" y="757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674" y="30480"/>
                    <a:pt x="90366" y="29210"/>
                  </a:cubicBezTo>
                  <a:cubicBezTo>
                    <a:pt x="140472" y="25400"/>
                    <a:pt x="190577" y="22860"/>
                    <a:pt x="242538" y="20320"/>
                  </a:cubicBezTo>
                  <a:cubicBezTo>
                    <a:pt x="277798" y="17780"/>
                    <a:pt x="313057" y="16510"/>
                    <a:pt x="346461" y="13970"/>
                  </a:cubicBezTo>
                  <a:cubicBezTo>
                    <a:pt x="379865" y="11430"/>
                    <a:pt x="415124" y="8890"/>
                    <a:pt x="448528" y="8890"/>
                  </a:cubicBezTo>
                  <a:cubicBezTo>
                    <a:pt x="485643" y="7620"/>
                    <a:pt x="522758" y="10160"/>
                    <a:pt x="559874" y="8890"/>
                  </a:cubicBezTo>
                  <a:cubicBezTo>
                    <a:pt x="606268" y="8890"/>
                    <a:pt x="1446928" y="6350"/>
                    <a:pt x="1493322" y="5080"/>
                  </a:cubicBezTo>
                  <a:cubicBezTo>
                    <a:pt x="1537860" y="3810"/>
                    <a:pt x="1582398" y="2540"/>
                    <a:pt x="1628792" y="2540"/>
                  </a:cubicBezTo>
                  <a:cubicBezTo>
                    <a:pt x="1704879" y="1270"/>
                    <a:pt x="1779109" y="0"/>
                    <a:pt x="1855195" y="0"/>
                  </a:cubicBezTo>
                  <a:cubicBezTo>
                    <a:pt x="1886743" y="0"/>
                    <a:pt x="1920147" y="2540"/>
                    <a:pt x="1951695" y="2540"/>
                  </a:cubicBezTo>
                  <a:cubicBezTo>
                    <a:pt x="2038916" y="3810"/>
                    <a:pt x="2127992" y="5080"/>
                    <a:pt x="2215213" y="7620"/>
                  </a:cubicBezTo>
                  <a:cubicBezTo>
                    <a:pt x="2261607" y="8890"/>
                    <a:pt x="2308001" y="12700"/>
                    <a:pt x="2354395" y="16510"/>
                  </a:cubicBezTo>
                  <a:cubicBezTo>
                    <a:pt x="2365530" y="16510"/>
                    <a:pt x="2376664" y="16510"/>
                    <a:pt x="2385943" y="16510"/>
                  </a:cubicBezTo>
                  <a:cubicBezTo>
                    <a:pt x="2399769" y="17780"/>
                    <a:pt x="2408659" y="20320"/>
                    <a:pt x="2418819" y="21590"/>
                  </a:cubicBezTo>
                  <a:close/>
                  <a:moveTo>
                    <a:pt x="2428979" y="2361902"/>
                  </a:moveTo>
                  <a:cubicBezTo>
                    <a:pt x="2430249" y="2345392"/>
                    <a:pt x="2431519" y="2332692"/>
                    <a:pt x="2431519" y="2319992"/>
                  </a:cubicBezTo>
                  <a:cubicBezTo>
                    <a:pt x="2430249" y="2218217"/>
                    <a:pt x="2428979" y="2122636"/>
                    <a:pt x="2428979" y="2019842"/>
                  </a:cubicBezTo>
                  <a:cubicBezTo>
                    <a:pt x="2428979" y="1972953"/>
                    <a:pt x="2431519" y="1926065"/>
                    <a:pt x="2430249" y="1879176"/>
                  </a:cubicBezTo>
                  <a:cubicBezTo>
                    <a:pt x="2430249" y="1835894"/>
                    <a:pt x="2428979" y="1790809"/>
                    <a:pt x="2427709" y="1747527"/>
                  </a:cubicBezTo>
                  <a:cubicBezTo>
                    <a:pt x="2422629" y="1680801"/>
                    <a:pt x="2411199" y="299390"/>
                    <a:pt x="2411199" y="232664"/>
                  </a:cubicBezTo>
                  <a:cubicBezTo>
                    <a:pt x="2408659" y="176759"/>
                    <a:pt x="2406119" y="119049"/>
                    <a:pt x="2403579" y="63500"/>
                  </a:cubicBezTo>
                  <a:cubicBezTo>
                    <a:pt x="2402309" y="44450"/>
                    <a:pt x="2401039" y="43180"/>
                    <a:pt x="2380376" y="41910"/>
                  </a:cubicBezTo>
                  <a:cubicBezTo>
                    <a:pt x="2374808" y="41910"/>
                    <a:pt x="2371097" y="41910"/>
                    <a:pt x="2365530" y="40640"/>
                  </a:cubicBezTo>
                  <a:cubicBezTo>
                    <a:pt x="2319136" y="36830"/>
                    <a:pt x="2270886" y="31750"/>
                    <a:pt x="2224492" y="30480"/>
                  </a:cubicBezTo>
                  <a:cubicBezTo>
                    <a:pt x="2111290" y="26670"/>
                    <a:pt x="1996233" y="25400"/>
                    <a:pt x="1883032" y="22860"/>
                  </a:cubicBezTo>
                  <a:cubicBezTo>
                    <a:pt x="1866330" y="22860"/>
                    <a:pt x="1847772" y="22860"/>
                    <a:pt x="1831071" y="22860"/>
                  </a:cubicBezTo>
                  <a:cubicBezTo>
                    <a:pt x="1803234" y="22860"/>
                    <a:pt x="1775398" y="22860"/>
                    <a:pt x="1749417" y="22860"/>
                  </a:cubicBezTo>
                  <a:cubicBezTo>
                    <a:pt x="1690033" y="22860"/>
                    <a:pt x="1630648" y="22860"/>
                    <a:pt x="1573120" y="24130"/>
                  </a:cubicBezTo>
                  <a:cubicBezTo>
                    <a:pt x="1523014" y="25400"/>
                    <a:pt x="678642" y="29210"/>
                    <a:pt x="628537" y="29210"/>
                  </a:cubicBezTo>
                  <a:cubicBezTo>
                    <a:pt x="546883" y="29210"/>
                    <a:pt x="465230" y="26670"/>
                    <a:pt x="383576" y="33020"/>
                  </a:cubicBezTo>
                  <a:cubicBezTo>
                    <a:pt x="340894" y="36830"/>
                    <a:pt x="300067" y="36830"/>
                    <a:pt x="259240" y="38100"/>
                  </a:cubicBezTo>
                  <a:cubicBezTo>
                    <a:pt x="188721" y="41910"/>
                    <a:pt x="118202" y="45720"/>
                    <a:pt x="49530" y="50800"/>
                  </a:cubicBezTo>
                  <a:cubicBezTo>
                    <a:pt x="36830" y="50800"/>
                    <a:pt x="34290" y="53340"/>
                    <a:pt x="33020" y="70357"/>
                  </a:cubicBezTo>
                  <a:cubicBezTo>
                    <a:pt x="31750" y="102819"/>
                    <a:pt x="31750" y="135280"/>
                    <a:pt x="30480" y="167741"/>
                  </a:cubicBezTo>
                  <a:cubicBezTo>
                    <a:pt x="29210" y="221844"/>
                    <a:pt x="26670" y="274143"/>
                    <a:pt x="25400" y="328245"/>
                  </a:cubicBezTo>
                  <a:cubicBezTo>
                    <a:pt x="20320" y="385954"/>
                    <a:pt x="26670" y="1796219"/>
                    <a:pt x="29210" y="1853928"/>
                  </a:cubicBezTo>
                  <a:cubicBezTo>
                    <a:pt x="29210" y="1915244"/>
                    <a:pt x="29210" y="1978364"/>
                    <a:pt x="30480" y="2039679"/>
                  </a:cubicBezTo>
                  <a:cubicBezTo>
                    <a:pt x="30480" y="2084765"/>
                    <a:pt x="33020" y="2129850"/>
                    <a:pt x="33020" y="2174935"/>
                  </a:cubicBezTo>
                  <a:cubicBezTo>
                    <a:pt x="33020" y="2223627"/>
                    <a:pt x="33020" y="2272319"/>
                    <a:pt x="31750" y="2319992"/>
                  </a:cubicBezTo>
                  <a:cubicBezTo>
                    <a:pt x="31750" y="2323802"/>
                    <a:pt x="31750" y="2326342"/>
                    <a:pt x="31750" y="2330152"/>
                  </a:cubicBezTo>
                  <a:cubicBezTo>
                    <a:pt x="31750" y="2340312"/>
                    <a:pt x="35560" y="2344122"/>
                    <a:pt x="44450" y="2344122"/>
                  </a:cubicBezTo>
                  <a:cubicBezTo>
                    <a:pt x="64385" y="2344122"/>
                    <a:pt x="90366" y="2345392"/>
                    <a:pt x="114491" y="2345392"/>
                  </a:cubicBezTo>
                  <a:cubicBezTo>
                    <a:pt x="149750" y="2345392"/>
                    <a:pt x="186866" y="2342852"/>
                    <a:pt x="222125" y="2345392"/>
                  </a:cubicBezTo>
                  <a:cubicBezTo>
                    <a:pt x="279654" y="2349202"/>
                    <a:pt x="337182" y="2351742"/>
                    <a:pt x="394711" y="2350472"/>
                  </a:cubicBezTo>
                  <a:cubicBezTo>
                    <a:pt x="431826" y="2349202"/>
                    <a:pt x="467086" y="2351742"/>
                    <a:pt x="504201" y="2351742"/>
                  </a:cubicBezTo>
                  <a:cubicBezTo>
                    <a:pt x="558018" y="2351742"/>
                    <a:pt x="611835" y="2350472"/>
                    <a:pt x="665652" y="2351742"/>
                  </a:cubicBezTo>
                  <a:cubicBezTo>
                    <a:pt x="745450" y="2353012"/>
                    <a:pt x="1621369" y="2342852"/>
                    <a:pt x="1703023" y="2345392"/>
                  </a:cubicBezTo>
                  <a:cubicBezTo>
                    <a:pt x="1738282" y="2346662"/>
                    <a:pt x="1773542" y="2347932"/>
                    <a:pt x="1806945" y="2347932"/>
                  </a:cubicBezTo>
                  <a:cubicBezTo>
                    <a:pt x="1868186" y="2350472"/>
                    <a:pt x="1927570" y="2346662"/>
                    <a:pt x="1988810" y="2350472"/>
                  </a:cubicBezTo>
                  <a:cubicBezTo>
                    <a:pt x="2038916" y="2353012"/>
                    <a:pt x="2089021" y="2353012"/>
                    <a:pt x="2139127" y="2355552"/>
                  </a:cubicBezTo>
                  <a:cubicBezTo>
                    <a:pt x="2213357" y="2359362"/>
                    <a:pt x="2287588" y="2361902"/>
                    <a:pt x="2361818" y="2363172"/>
                  </a:cubicBezTo>
                  <a:cubicBezTo>
                    <a:pt x="2389655" y="2363172"/>
                    <a:pt x="2408659" y="2361902"/>
                    <a:pt x="2428979" y="236190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4" name="Group 24"/>
          <p:cNvGrpSpPr/>
          <p:nvPr/>
        </p:nvGrpSpPr>
        <p:grpSpPr>
          <a:xfrm rot="-5400000">
            <a:off x="4795107" y="3808950"/>
            <a:ext cx="966693" cy="2672529"/>
            <a:chOff x="0" y="0"/>
            <a:chExt cx="794542" cy="2196599"/>
          </a:xfrm>
        </p:grpSpPr>
        <p:sp>
          <p:nvSpPr>
            <p:cNvPr id="25" name="Freeform 25"/>
            <p:cNvSpPr/>
            <p:nvPr/>
          </p:nvSpPr>
          <p:spPr>
            <a:xfrm>
              <a:off x="10160" y="16510"/>
              <a:ext cx="771682" cy="2168659"/>
            </a:xfrm>
            <a:custGeom>
              <a:avLst/>
              <a:gdLst/>
              <a:ahLst/>
              <a:cxnLst/>
              <a:rect l="l" t="t" r="r" b="b"/>
              <a:pathLst>
                <a:path w="771682" h="2168659">
                  <a:moveTo>
                    <a:pt x="771682" y="2168659"/>
                  </a:moveTo>
                  <a:lnTo>
                    <a:pt x="0" y="2161039"/>
                  </a:lnTo>
                  <a:lnTo>
                    <a:pt x="0" y="765375"/>
                  </a:lnTo>
                  <a:lnTo>
                    <a:pt x="17780" y="19050"/>
                  </a:lnTo>
                  <a:lnTo>
                    <a:pt x="382571" y="0"/>
                  </a:lnTo>
                  <a:lnTo>
                    <a:pt x="75263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-3810" y="0"/>
              <a:ext cx="800892" cy="2195329"/>
            </a:xfrm>
            <a:custGeom>
              <a:avLst/>
              <a:gdLst/>
              <a:ahLst/>
              <a:cxnLst/>
              <a:rect l="l" t="t" r="r" b="b"/>
              <a:pathLst>
                <a:path w="800892" h="2195329">
                  <a:moveTo>
                    <a:pt x="766602" y="21590"/>
                  </a:moveTo>
                  <a:cubicBezTo>
                    <a:pt x="767872" y="34290"/>
                    <a:pt x="767872" y="44450"/>
                    <a:pt x="769142" y="54610"/>
                  </a:cubicBezTo>
                  <a:cubicBezTo>
                    <a:pt x="771682" y="96359"/>
                    <a:pt x="772952" y="142723"/>
                    <a:pt x="775492" y="187432"/>
                  </a:cubicBezTo>
                  <a:cubicBezTo>
                    <a:pt x="775492" y="252010"/>
                    <a:pt x="788192" y="1525365"/>
                    <a:pt x="794542" y="1589943"/>
                  </a:cubicBezTo>
                  <a:cubicBezTo>
                    <a:pt x="800892" y="1687639"/>
                    <a:pt x="797082" y="1786990"/>
                    <a:pt x="797082" y="1884686"/>
                  </a:cubicBezTo>
                  <a:cubicBezTo>
                    <a:pt x="797082" y="1970790"/>
                    <a:pt x="798352" y="2050271"/>
                    <a:pt x="799622" y="2134369"/>
                  </a:cubicBezTo>
                  <a:cubicBezTo>
                    <a:pt x="799622" y="2155959"/>
                    <a:pt x="799622" y="2169929"/>
                    <a:pt x="799622" y="2194059"/>
                  </a:cubicBezTo>
                  <a:cubicBezTo>
                    <a:pt x="776762" y="2194059"/>
                    <a:pt x="756442" y="2195329"/>
                    <a:pt x="739085" y="2194059"/>
                  </a:cubicBezTo>
                  <a:cubicBezTo>
                    <a:pt x="703631" y="2188979"/>
                    <a:pt x="667631" y="2195329"/>
                    <a:pt x="632176" y="2190249"/>
                  </a:cubicBezTo>
                  <a:cubicBezTo>
                    <a:pt x="610904" y="2186439"/>
                    <a:pt x="590177" y="2188979"/>
                    <a:pt x="568904" y="2186439"/>
                  </a:cubicBezTo>
                  <a:cubicBezTo>
                    <a:pt x="559086" y="2185169"/>
                    <a:pt x="549268" y="2183899"/>
                    <a:pt x="539449" y="2182629"/>
                  </a:cubicBezTo>
                  <a:cubicBezTo>
                    <a:pt x="533449" y="2182629"/>
                    <a:pt x="527995" y="2183899"/>
                    <a:pt x="521995" y="2183899"/>
                  </a:cubicBezTo>
                  <a:cubicBezTo>
                    <a:pt x="506722" y="2182629"/>
                    <a:pt x="464722" y="2183899"/>
                    <a:pt x="449450" y="2182629"/>
                  </a:cubicBezTo>
                  <a:cubicBezTo>
                    <a:pt x="438540" y="2181359"/>
                    <a:pt x="220359" y="2190249"/>
                    <a:pt x="209450" y="2188979"/>
                  </a:cubicBezTo>
                  <a:cubicBezTo>
                    <a:pt x="206723" y="2188979"/>
                    <a:pt x="203450" y="2190249"/>
                    <a:pt x="200723" y="2190249"/>
                  </a:cubicBezTo>
                  <a:cubicBezTo>
                    <a:pt x="194177" y="2190249"/>
                    <a:pt x="188177" y="2191519"/>
                    <a:pt x="181632" y="2191519"/>
                  </a:cubicBezTo>
                  <a:cubicBezTo>
                    <a:pt x="165268" y="2191519"/>
                    <a:pt x="149450" y="2190249"/>
                    <a:pt x="133087" y="2188979"/>
                  </a:cubicBezTo>
                  <a:cubicBezTo>
                    <a:pt x="123268" y="2187709"/>
                    <a:pt x="113450" y="2186439"/>
                    <a:pt x="104178" y="2185169"/>
                  </a:cubicBezTo>
                  <a:cubicBezTo>
                    <a:pt x="86723" y="2183899"/>
                    <a:pt x="69269" y="2182629"/>
                    <a:pt x="48260" y="2182629"/>
                  </a:cubicBezTo>
                  <a:cubicBezTo>
                    <a:pt x="38100" y="2182629"/>
                    <a:pt x="29210" y="2182629"/>
                    <a:pt x="19050" y="2181359"/>
                  </a:cubicBezTo>
                  <a:cubicBezTo>
                    <a:pt x="10160" y="2180089"/>
                    <a:pt x="5080" y="2173739"/>
                    <a:pt x="7620" y="2164849"/>
                  </a:cubicBezTo>
                  <a:cubicBezTo>
                    <a:pt x="16510" y="2133064"/>
                    <a:pt x="12700" y="2091668"/>
                    <a:pt x="11430" y="2048615"/>
                  </a:cubicBezTo>
                  <a:cubicBezTo>
                    <a:pt x="10160" y="1960855"/>
                    <a:pt x="6350" y="1874750"/>
                    <a:pt x="7620" y="1786990"/>
                  </a:cubicBezTo>
                  <a:cubicBezTo>
                    <a:pt x="5080" y="1677703"/>
                    <a:pt x="0" y="324868"/>
                    <a:pt x="7620" y="213925"/>
                  </a:cubicBezTo>
                  <a:cubicBezTo>
                    <a:pt x="8890" y="192399"/>
                    <a:pt x="7620" y="169217"/>
                    <a:pt x="8890" y="147691"/>
                  </a:cubicBezTo>
                  <a:cubicBezTo>
                    <a:pt x="10160" y="112918"/>
                    <a:pt x="12700" y="7483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5632" y="30480"/>
                    <a:pt x="64359" y="29210"/>
                  </a:cubicBezTo>
                  <a:cubicBezTo>
                    <a:pt x="79087" y="25400"/>
                    <a:pt x="93814" y="22860"/>
                    <a:pt x="109087" y="20320"/>
                  </a:cubicBezTo>
                  <a:cubicBezTo>
                    <a:pt x="119450" y="17780"/>
                    <a:pt x="129814" y="16510"/>
                    <a:pt x="139632" y="13970"/>
                  </a:cubicBezTo>
                  <a:cubicBezTo>
                    <a:pt x="149450" y="11430"/>
                    <a:pt x="159814" y="8890"/>
                    <a:pt x="169632" y="8890"/>
                  </a:cubicBezTo>
                  <a:cubicBezTo>
                    <a:pt x="180541" y="7620"/>
                    <a:pt x="191450" y="10160"/>
                    <a:pt x="202359" y="8890"/>
                  </a:cubicBezTo>
                  <a:cubicBezTo>
                    <a:pt x="215996" y="8890"/>
                    <a:pt x="463086" y="6350"/>
                    <a:pt x="476722" y="5080"/>
                  </a:cubicBezTo>
                  <a:cubicBezTo>
                    <a:pt x="489813" y="3810"/>
                    <a:pt x="502904" y="2540"/>
                    <a:pt x="516540" y="2540"/>
                  </a:cubicBezTo>
                  <a:cubicBezTo>
                    <a:pt x="538904" y="1270"/>
                    <a:pt x="560722" y="0"/>
                    <a:pt x="583086" y="0"/>
                  </a:cubicBezTo>
                  <a:cubicBezTo>
                    <a:pt x="592358" y="0"/>
                    <a:pt x="602177" y="2540"/>
                    <a:pt x="611449" y="2540"/>
                  </a:cubicBezTo>
                  <a:cubicBezTo>
                    <a:pt x="637086" y="3810"/>
                    <a:pt x="663267" y="5080"/>
                    <a:pt x="688904" y="7620"/>
                  </a:cubicBezTo>
                  <a:cubicBezTo>
                    <a:pt x="702540" y="8890"/>
                    <a:pt x="716176" y="12700"/>
                    <a:pt x="729813" y="16510"/>
                  </a:cubicBezTo>
                  <a:cubicBezTo>
                    <a:pt x="733085" y="16510"/>
                    <a:pt x="736358" y="16510"/>
                    <a:pt x="739085" y="16510"/>
                  </a:cubicBezTo>
                  <a:cubicBezTo>
                    <a:pt x="747552" y="17780"/>
                    <a:pt x="756442" y="20320"/>
                    <a:pt x="766602" y="21590"/>
                  </a:cubicBezTo>
                  <a:close/>
                  <a:moveTo>
                    <a:pt x="776762" y="2177549"/>
                  </a:moveTo>
                  <a:cubicBezTo>
                    <a:pt x="778032" y="2161039"/>
                    <a:pt x="779302" y="2148339"/>
                    <a:pt x="779302" y="2135639"/>
                  </a:cubicBezTo>
                  <a:cubicBezTo>
                    <a:pt x="778032" y="2041992"/>
                    <a:pt x="776762" y="1954232"/>
                    <a:pt x="776762" y="1859848"/>
                  </a:cubicBezTo>
                  <a:cubicBezTo>
                    <a:pt x="776762" y="1816796"/>
                    <a:pt x="779302" y="1773743"/>
                    <a:pt x="778032" y="1730691"/>
                  </a:cubicBezTo>
                  <a:cubicBezTo>
                    <a:pt x="778032" y="1690950"/>
                    <a:pt x="776762" y="1649554"/>
                    <a:pt x="775492" y="1609813"/>
                  </a:cubicBezTo>
                  <a:cubicBezTo>
                    <a:pt x="770412" y="1548547"/>
                    <a:pt x="758982" y="280160"/>
                    <a:pt x="758982" y="218893"/>
                  </a:cubicBezTo>
                  <a:cubicBezTo>
                    <a:pt x="756442" y="167561"/>
                    <a:pt x="753902" y="114574"/>
                    <a:pt x="751362" y="63500"/>
                  </a:cubicBezTo>
                  <a:cubicBezTo>
                    <a:pt x="750092" y="44450"/>
                    <a:pt x="748822" y="43180"/>
                    <a:pt x="737449" y="41910"/>
                  </a:cubicBezTo>
                  <a:cubicBezTo>
                    <a:pt x="735813" y="41910"/>
                    <a:pt x="734722" y="41910"/>
                    <a:pt x="733085" y="40640"/>
                  </a:cubicBezTo>
                  <a:cubicBezTo>
                    <a:pt x="719449" y="36830"/>
                    <a:pt x="705267" y="31750"/>
                    <a:pt x="691631" y="30480"/>
                  </a:cubicBezTo>
                  <a:cubicBezTo>
                    <a:pt x="658358" y="26670"/>
                    <a:pt x="624540" y="25400"/>
                    <a:pt x="591268" y="22860"/>
                  </a:cubicBezTo>
                  <a:cubicBezTo>
                    <a:pt x="586358" y="22860"/>
                    <a:pt x="580904" y="22860"/>
                    <a:pt x="575995" y="22860"/>
                  </a:cubicBezTo>
                  <a:cubicBezTo>
                    <a:pt x="567813" y="22860"/>
                    <a:pt x="559631" y="22860"/>
                    <a:pt x="551995" y="22860"/>
                  </a:cubicBezTo>
                  <a:cubicBezTo>
                    <a:pt x="534540" y="22860"/>
                    <a:pt x="517086" y="22860"/>
                    <a:pt x="500177" y="24130"/>
                  </a:cubicBezTo>
                  <a:cubicBezTo>
                    <a:pt x="485449" y="25400"/>
                    <a:pt x="237268" y="29210"/>
                    <a:pt x="222541" y="29210"/>
                  </a:cubicBezTo>
                  <a:cubicBezTo>
                    <a:pt x="198541" y="29210"/>
                    <a:pt x="174541" y="26670"/>
                    <a:pt x="150541" y="33020"/>
                  </a:cubicBezTo>
                  <a:cubicBezTo>
                    <a:pt x="137996" y="36830"/>
                    <a:pt x="125996" y="36830"/>
                    <a:pt x="113996" y="38100"/>
                  </a:cubicBezTo>
                  <a:cubicBezTo>
                    <a:pt x="93269" y="41910"/>
                    <a:pt x="72541" y="45720"/>
                    <a:pt x="49530" y="50800"/>
                  </a:cubicBezTo>
                  <a:cubicBezTo>
                    <a:pt x="36830" y="50800"/>
                    <a:pt x="34290" y="53340"/>
                    <a:pt x="33020" y="69866"/>
                  </a:cubicBezTo>
                  <a:cubicBezTo>
                    <a:pt x="31750" y="99671"/>
                    <a:pt x="31750" y="129477"/>
                    <a:pt x="30480" y="159282"/>
                  </a:cubicBezTo>
                  <a:cubicBezTo>
                    <a:pt x="29210" y="208958"/>
                    <a:pt x="26670" y="256978"/>
                    <a:pt x="25400" y="306653"/>
                  </a:cubicBezTo>
                  <a:cubicBezTo>
                    <a:pt x="20320" y="359641"/>
                    <a:pt x="26670" y="1654521"/>
                    <a:pt x="29210" y="1707509"/>
                  </a:cubicBezTo>
                  <a:cubicBezTo>
                    <a:pt x="29210" y="1763808"/>
                    <a:pt x="29210" y="1821763"/>
                    <a:pt x="30480" y="1878062"/>
                  </a:cubicBezTo>
                  <a:cubicBezTo>
                    <a:pt x="30480" y="1919459"/>
                    <a:pt x="33020" y="1960855"/>
                    <a:pt x="33020" y="2002252"/>
                  </a:cubicBezTo>
                  <a:cubicBezTo>
                    <a:pt x="33020" y="2046960"/>
                    <a:pt x="33020" y="2091668"/>
                    <a:pt x="31750" y="2135639"/>
                  </a:cubicBezTo>
                  <a:cubicBezTo>
                    <a:pt x="31750" y="2139449"/>
                    <a:pt x="31750" y="2141989"/>
                    <a:pt x="31750" y="2145799"/>
                  </a:cubicBezTo>
                  <a:cubicBezTo>
                    <a:pt x="31750" y="2155959"/>
                    <a:pt x="35560" y="2159769"/>
                    <a:pt x="44450" y="2159769"/>
                  </a:cubicBezTo>
                  <a:cubicBezTo>
                    <a:pt x="56723" y="2159769"/>
                    <a:pt x="64359" y="2161039"/>
                    <a:pt x="71450" y="2161039"/>
                  </a:cubicBezTo>
                  <a:cubicBezTo>
                    <a:pt x="81814" y="2161039"/>
                    <a:pt x="92723" y="2158499"/>
                    <a:pt x="103087" y="2161039"/>
                  </a:cubicBezTo>
                  <a:cubicBezTo>
                    <a:pt x="119996" y="2164849"/>
                    <a:pt x="136905" y="2167389"/>
                    <a:pt x="153814" y="2166119"/>
                  </a:cubicBezTo>
                  <a:cubicBezTo>
                    <a:pt x="164723" y="2164849"/>
                    <a:pt x="175087" y="2167389"/>
                    <a:pt x="185996" y="2167389"/>
                  </a:cubicBezTo>
                  <a:cubicBezTo>
                    <a:pt x="201814" y="2167389"/>
                    <a:pt x="217632" y="2166119"/>
                    <a:pt x="233450" y="2167389"/>
                  </a:cubicBezTo>
                  <a:cubicBezTo>
                    <a:pt x="256905" y="2168659"/>
                    <a:pt x="514359" y="2158499"/>
                    <a:pt x="538358" y="2161039"/>
                  </a:cubicBezTo>
                  <a:cubicBezTo>
                    <a:pt x="548722" y="2162309"/>
                    <a:pt x="559086" y="2163579"/>
                    <a:pt x="568904" y="2163579"/>
                  </a:cubicBezTo>
                  <a:cubicBezTo>
                    <a:pt x="586904" y="2166119"/>
                    <a:pt x="604358" y="2162309"/>
                    <a:pt x="622358" y="2166119"/>
                  </a:cubicBezTo>
                  <a:cubicBezTo>
                    <a:pt x="637086" y="2168659"/>
                    <a:pt x="651813" y="2168659"/>
                    <a:pt x="666540" y="2171199"/>
                  </a:cubicBezTo>
                  <a:cubicBezTo>
                    <a:pt x="688358" y="2175009"/>
                    <a:pt x="710176" y="2177549"/>
                    <a:pt x="731994" y="2178819"/>
                  </a:cubicBezTo>
                  <a:cubicBezTo>
                    <a:pt x="740176" y="2178819"/>
                    <a:pt x="756442" y="2177549"/>
                    <a:pt x="776762" y="217754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7" name="AutoShape 27"/>
          <p:cNvSpPr/>
          <p:nvPr/>
        </p:nvSpPr>
        <p:spPr>
          <a:xfrm rot="-10800000">
            <a:off x="1825148" y="7531536"/>
            <a:ext cx="2972291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8" name="Group 28"/>
          <p:cNvGrpSpPr/>
          <p:nvPr/>
        </p:nvGrpSpPr>
        <p:grpSpPr>
          <a:xfrm rot="-5400000">
            <a:off x="623236" y="6987187"/>
            <a:ext cx="2680049" cy="2764261"/>
            <a:chOff x="0" y="0"/>
            <a:chExt cx="2202780" cy="2271995"/>
          </a:xfrm>
        </p:grpSpPr>
        <p:sp>
          <p:nvSpPr>
            <p:cNvPr id="29" name="Freeform 29"/>
            <p:cNvSpPr/>
            <p:nvPr/>
          </p:nvSpPr>
          <p:spPr>
            <a:xfrm>
              <a:off x="10160" y="16510"/>
              <a:ext cx="2179920" cy="2244055"/>
            </a:xfrm>
            <a:custGeom>
              <a:avLst/>
              <a:gdLst/>
              <a:ahLst/>
              <a:cxnLst/>
              <a:rect l="l" t="t" r="r" b="b"/>
              <a:pathLst>
                <a:path w="2179920" h="2244055">
                  <a:moveTo>
                    <a:pt x="2179920" y="2244055"/>
                  </a:moveTo>
                  <a:lnTo>
                    <a:pt x="0" y="2236435"/>
                  </a:lnTo>
                  <a:lnTo>
                    <a:pt x="0" y="791524"/>
                  </a:lnTo>
                  <a:lnTo>
                    <a:pt x="17780" y="19050"/>
                  </a:lnTo>
                  <a:lnTo>
                    <a:pt x="1084879" y="0"/>
                  </a:lnTo>
                  <a:lnTo>
                    <a:pt x="216087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-3810" y="0"/>
              <a:ext cx="2209130" cy="2270725"/>
            </a:xfrm>
            <a:custGeom>
              <a:avLst/>
              <a:gdLst/>
              <a:ahLst/>
              <a:cxnLst/>
              <a:rect l="l" t="t" r="r" b="b"/>
              <a:pathLst>
                <a:path w="2209130" h="2270725">
                  <a:moveTo>
                    <a:pt x="2174840" y="21590"/>
                  </a:moveTo>
                  <a:cubicBezTo>
                    <a:pt x="2176110" y="34290"/>
                    <a:pt x="2176110" y="44450"/>
                    <a:pt x="2177380" y="54610"/>
                  </a:cubicBezTo>
                  <a:cubicBezTo>
                    <a:pt x="2179920" y="97526"/>
                    <a:pt x="2181190" y="145580"/>
                    <a:pt x="2183730" y="191917"/>
                  </a:cubicBezTo>
                  <a:cubicBezTo>
                    <a:pt x="2183730" y="258849"/>
                    <a:pt x="2196430" y="1578609"/>
                    <a:pt x="2202780" y="1645540"/>
                  </a:cubicBezTo>
                  <a:cubicBezTo>
                    <a:pt x="2209130" y="1746796"/>
                    <a:pt x="2205320" y="1849768"/>
                    <a:pt x="2205320" y="1951024"/>
                  </a:cubicBezTo>
                  <a:cubicBezTo>
                    <a:pt x="2205320" y="2040267"/>
                    <a:pt x="2206590" y="2122644"/>
                    <a:pt x="2207860" y="2209765"/>
                  </a:cubicBezTo>
                  <a:cubicBezTo>
                    <a:pt x="2207860" y="2231355"/>
                    <a:pt x="2207860" y="2245325"/>
                    <a:pt x="2207860" y="2269455"/>
                  </a:cubicBezTo>
                  <a:cubicBezTo>
                    <a:pt x="2185000" y="2269455"/>
                    <a:pt x="2164680" y="2270725"/>
                    <a:pt x="2142756" y="2269455"/>
                  </a:cubicBezTo>
                  <a:cubicBezTo>
                    <a:pt x="2034708" y="2264375"/>
                    <a:pt x="1924998" y="2270725"/>
                    <a:pt x="1816950" y="2265645"/>
                  </a:cubicBezTo>
                  <a:cubicBezTo>
                    <a:pt x="1752122" y="2261835"/>
                    <a:pt x="1688955" y="2264375"/>
                    <a:pt x="1624127" y="2261835"/>
                  </a:cubicBezTo>
                  <a:cubicBezTo>
                    <a:pt x="1594206" y="2260565"/>
                    <a:pt x="1564285" y="2259295"/>
                    <a:pt x="1534364" y="2258025"/>
                  </a:cubicBezTo>
                  <a:cubicBezTo>
                    <a:pt x="1516079" y="2258025"/>
                    <a:pt x="1499456" y="2259295"/>
                    <a:pt x="1481171" y="2259295"/>
                  </a:cubicBezTo>
                  <a:cubicBezTo>
                    <a:pt x="1434628" y="2258025"/>
                    <a:pt x="1306633" y="2259295"/>
                    <a:pt x="1260089" y="2258025"/>
                  </a:cubicBezTo>
                  <a:cubicBezTo>
                    <a:pt x="1226844" y="2256755"/>
                    <a:pt x="561935" y="2265645"/>
                    <a:pt x="528690" y="2264375"/>
                  </a:cubicBezTo>
                  <a:cubicBezTo>
                    <a:pt x="520378" y="2264375"/>
                    <a:pt x="510405" y="2265645"/>
                    <a:pt x="502094" y="2265645"/>
                  </a:cubicBezTo>
                  <a:cubicBezTo>
                    <a:pt x="482146" y="2265645"/>
                    <a:pt x="463861" y="2266915"/>
                    <a:pt x="443914" y="2266915"/>
                  </a:cubicBezTo>
                  <a:cubicBezTo>
                    <a:pt x="394046" y="2266915"/>
                    <a:pt x="345840" y="2265645"/>
                    <a:pt x="295972" y="2264375"/>
                  </a:cubicBezTo>
                  <a:cubicBezTo>
                    <a:pt x="266051" y="2263105"/>
                    <a:pt x="236130" y="2261835"/>
                    <a:pt x="207871" y="2260565"/>
                  </a:cubicBezTo>
                  <a:cubicBezTo>
                    <a:pt x="154679" y="2259295"/>
                    <a:pt x="101486" y="2258025"/>
                    <a:pt x="48260" y="2258025"/>
                  </a:cubicBezTo>
                  <a:cubicBezTo>
                    <a:pt x="38100" y="2258025"/>
                    <a:pt x="29210" y="2258025"/>
                    <a:pt x="19050" y="2256755"/>
                  </a:cubicBezTo>
                  <a:cubicBezTo>
                    <a:pt x="10160" y="2255485"/>
                    <a:pt x="5080" y="2249135"/>
                    <a:pt x="7620" y="2240245"/>
                  </a:cubicBezTo>
                  <a:cubicBezTo>
                    <a:pt x="16510" y="2208455"/>
                    <a:pt x="12700" y="2165550"/>
                    <a:pt x="11430" y="2120928"/>
                  </a:cubicBezTo>
                  <a:cubicBezTo>
                    <a:pt x="10160" y="2029970"/>
                    <a:pt x="6350" y="1940727"/>
                    <a:pt x="7620" y="1849768"/>
                  </a:cubicBezTo>
                  <a:cubicBezTo>
                    <a:pt x="5080" y="1736499"/>
                    <a:pt x="0" y="334362"/>
                    <a:pt x="7620" y="219376"/>
                  </a:cubicBezTo>
                  <a:cubicBezTo>
                    <a:pt x="8890" y="197066"/>
                    <a:pt x="7620" y="173039"/>
                    <a:pt x="8890" y="150728"/>
                  </a:cubicBezTo>
                  <a:cubicBezTo>
                    <a:pt x="10160" y="114688"/>
                    <a:pt x="12700" y="7521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929" y="30480"/>
                    <a:pt x="86526" y="29210"/>
                  </a:cubicBezTo>
                  <a:cubicBezTo>
                    <a:pt x="131407" y="25400"/>
                    <a:pt x="176288" y="22860"/>
                    <a:pt x="222832" y="20320"/>
                  </a:cubicBezTo>
                  <a:cubicBezTo>
                    <a:pt x="254415" y="17780"/>
                    <a:pt x="285998" y="16510"/>
                    <a:pt x="315919" y="13970"/>
                  </a:cubicBezTo>
                  <a:cubicBezTo>
                    <a:pt x="345840" y="11430"/>
                    <a:pt x="377423" y="8890"/>
                    <a:pt x="407344" y="8890"/>
                  </a:cubicBezTo>
                  <a:cubicBezTo>
                    <a:pt x="440589" y="7620"/>
                    <a:pt x="473835" y="10160"/>
                    <a:pt x="507080" y="8890"/>
                  </a:cubicBezTo>
                  <a:cubicBezTo>
                    <a:pt x="548637" y="8890"/>
                    <a:pt x="1301646" y="6350"/>
                    <a:pt x="1343203" y="5080"/>
                  </a:cubicBezTo>
                  <a:cubicBezTo>
                    <a:pt x="1383097" y="3810"/>
                    <a:pt x="1422992" y="2540"/>
                    <a:pt x="1464549" y="2540"/>
                  </a:cubicBezTo>
                  <a:cubicBezTo>
                    <a:pt x="1532702" y="1270"/>
                    <a:pt x="1599193" y="0"/>
                    <a:pt x="1667346" y="0"/>
                  </a:cubicBezTo>
                  <a:cubicBezTo>
                    <a:pt x="1695605" y="0"/>
                    <a:pt x="1725525" y="2540"/>
                    <a:pt x="1753784" y="2540"/>
                  </a:cubicBezTo>
                  <a:cubicBezTo>
                    <a:pt x="1831911" y="3810"/>
                    <a:pt x="1911700" y="5080"/>
                    <a:pt x="1989827" y="7620"/>
                  </a:cubicBezTo>
                  <a:cubicBezTo>
                    <a:pt x="2031383" y="8890"/>
                    <a:pt x="2072940" y="12700"/>
                    <a:pt x="2114497" y="16510"/>
                  </a:cubicBezTo>
                  <a:cubicBezTo>
                    <a:pt x="2124470" y="16510"/>
                    <a:pt x="2134444" y="16510"/>
                    <a:pt x="2142756" y="16510"/>
                  </a:cubicBezTo>
                  <a:cubicBezTo>
                    <a:pt x="2155790" y="17780"/>
                    <a:pt x="2164680" y="20320"/>
                    <a:pt x="2174840" y="21590"/>
                  </a:cubicBezTo>
                  <a:close/>
                  <a:moveTo>
                    <a:pt x="2185000" y="2252945"/>
                  </a:moveTo>
                  <a:cubicBezTo>
                    <a:pt x="2186270" y="2236435"/>
                    <a:pt x="2187540" y="2223735"/>
                    <a:pt x="2187540" y="2211035"/>
                  </a:cubicBezTo>
                  <a:cubicBezTo>
                    <a:pt x="2186270" y="2114064"/>
                    <a:pt x="2185000" y="2023105"/>
                    <a:pt x="2185000" y="1925282"/>
                  </a:cubicBezTo>
                  <a:cubicBezTo>
                    <a:pt x="2185000" y="1880660"/>
                    <a:pt x="2187540" y="1836039"/>
                    <a:pt x="2186270" y="1791418"/>
                  </a:cubicBezTo>
                  <a:cubicBezTo>
                    <a:pt x="2186270" y="1750229"/>
                    <a:pt x="2185000" y="1707324"/>
                    <a:pt x="2183730" y="1666135"/>
                  </a:cubicBezTo>
                  <a:cubicBezTo>
                    <a:pt x="2178650" y="1602635"/>
                    <a:pt x="2167220" y="288024"/>
                    <a:pt x="2167220" y="224525"/>
                  </a:cubicBezTo>
                  <a:cubicBezTo>
                    <a:pt x="2164680" y="171323"/>
                    <a:pt x="2162140" y="116404"/>
                    <a:pt x="2159600" y="63500"/>
                  </a:cubicBezTo>
                  <a:cubicBezTo>
                    <a:pt x="2158330" y="44450"/>
                    <a:pt x="2157060" y="43180"/>
                    <a:pt x="2137769" y="41910"/>
                  </a:cubicBezTo>
                  <a:cubicBezTo>
                    <a:pt x="2132782" y="41910"/>
                    <a:pt x="2129457" y="41910"/>
                    <a:pt x="2124470" y="40640"/>
                  </a:cubicBezTo>
                  <a:cubicBezTo>
                    <a:pt x="2082914" y="36830"/>
                    <a:pt x="2039695" y="31750"/>
                    <a:pt x="1998138" y="30480"/>
                  </a:cubicBezTo>
                  <a:cubicBezTo>
                    <a:pt x="1896739" y="26670"/>
                    <a:pt x="1793679" y="25400"/>
                    <a:pt x="1692280" y="22860"/>
                  </a:cubicBezTo>
                  <a:cubicBezTo>
                    <a:pt x="1677320" y="22860"/>
                    <a:pt x="1660697" y="22860"/>
                    <a:pt x="1645736" y="22860"/>
                  </a:cubicBezTo>
                  <a:cubicBezTo>
                    <a:pt x="1620802" y="22860"/>
                    <a:pt x="1595868" y="22860"/>
                    <a:pt x="1572596" y="22860"/>
                  </a:cubicBezTo>
                  <a:cubicBezTo>
                    <a:pt x="1519404" y="22860"/>
                    <a:pt x="1466211" y="22860"/>
                    <a:pt x="1414681" y="24130"/>
                  </a:cubicBezTo>
                  <a:cubicBezTo>
                    <a:pt x="1369799" y="25400"/>
                    <a:pt x="613466" y="29210"/>
                    <a:pt x="568584" y="29210"/>
                  </a:cubicBezTo>
                  <a:cubicBezTo>
                    <a:pt x="495444" y="29210"/>
                    <a:pt x="422305" y="26670"/>
                    <a:pt x="349165" y="33020"/>
                  </a:cubicBezTo>
                  <a:cubicBezTo>
                    <a:pt x="310932" y="36830"/>
                    <a:pt x="274362" y="36830"/>
                    <a:pt x="237792" y="38100"/>
                  </a:cubicBezTo>
                  <a:cubicBezTo>
                    <a:pt x="174626" y="41910"/>
                    <a:pt x="111460" y="45720"/>
                    <a:pt x="49530" y="50800"/>
                  </a:cubicBezTo>
                  <a:cubicBezTo>
                    <a:pt x="36830" y="50800"/>
                    <a:pt x="34290" y="53340"/>
                    <a:pt x="33020" y="70067"/>
                  </a:cubicBezTo>
                  <a:cubicBezTo>
                    <a:pt x="31750" y="100958"/>
                    <a:pt x="31750" y="131850"/>
                    <a:pt x="30480" y="162742"/>
                  </a:cubicBezTo>
                  <a:cubicBezTo>
                    <a:pt x="29210" y="214228"/>
                    <a:pt x="26670" y="263998"/>
                    <a:pt x="25400" y="315484"/>
                  </a:cubicBezTo>
                  <a:cubicBezTo>
                    <a:pt x="20320" y="370402"/>
                    <a:pt x="26670" y="1712472"/>
                    <a:pt x="29210" y="1767391"/>
                  </a:cubicBezTo>
                  <a:cubicBezTo>
                    <a:pt x="29210" y="1825742"/>
                    <a:pt x="29210" y="1885809"/>
                    <a:pt x="30480" y="1944160"/>
                  </a:cubicBezTo>
                  <a:cubicBezTo>
                    <a:pt x="30480" y="1987065"/>
                    <a:pt x="33020" y="2029970"/>
                    <a:pt x="33020" y="2072875"/>
                  </a:cubicBezTo>
                  <a:cubicBezTo>
                    <a:pt x="33020" y="2119212"/>
                    <a:pt x="33020" y="2165550"/>
                    <a:pt x="31750" y="2211035"/>
                  </a:cubicBezTo>
                  <a:cubicBezTo>
                    <a:pt x="31750" y="2214845"/>
                    <a:pt x="31750" y="2217385"/>
                    <a:pt x="31750" y="2221195"/>
                  </a:cubicBezTo>
                  <a:cubicBezTo>
                    <a:pt x="31750" y="2231355"/>
                    <a:pt x="35560" y="2235165"/>
                    <a:pt x="44450" y="2235165"/>
                  </a:cubicBezTo>
                  <a:cubicBezTo>
                    <a:pt x="63254" y="2235165"/>
                    <a:pt x="86526" y="2236435"/>
                    <a:pt x="108135" y="2236435"/>
                  </a:cubicBezTo>
                  <a:cubicBezTo>
                    <a:pt x="139718" y="2236435"/>
                    <a:pt x="172964" y="2233895"/>
                    <a:pt x="204547" y="2236435"/>
                  </a:cubicBezTo>
                  <a:cubicBezTo>
                    <a:pt x="256077" y="2240245"/>
                    <a:pt x="307608" y="2242785"/>
                    <a:pt x="359138" y="2241515"/>
                  </a:cubicBezTo>
                  <a:cubicBezTo>
                    <a:pt x="392384" y="2240245"/>
                    <a:pt x="423967" y="2242785"/>
                    <a:pt x="457212" y="2242785"/>
                  </a:cubicBezTo>
                  <a:cubicBezTo>
                    <a:pt x="505418" y="2242785"/>
                    <a:pt x="553624" y="2241515"/>
                    <a:pt x="601830" y="2242785"/>
                  </a:cubicBezTo>
                  <a:cubicBezTo>
                    <a:pt x="673308" y="2244055"/>
                    <a:pt x="1457900" y="2233895"/>
                    <a:pt x="1531040" y="2236435"/>
                  </a:cubicBezTo>
                  <a:cubicBezTo>
                    <a:pt x="1562623" y="2237705"/>
                    <a:pt x="1594206" y="2238975"/>
                    <a:pt x="1624127" y="2238975"/>
                  </a:cubicBezTo>
                  <a:cubicBezTo>
                    <a:pt x="1678982" y="2241515"/>
                    <a:pt x="1732174" y="2237705"/>
                    <a:pt x="1787029" y="2241515"/>
                  </a:cubicBezTo>
                  <a:cubicBezTo>
                    <a:pt x="1831911" y="2244055"/>
                    <a:pt x="1876792" y="2244055"/>
                    <a:pt x="1921673" y="2246595"/>
                  </a:cubicBezTo>
                  <a:cubicBezTo>
                    <a:pt x="1988164" y="2250405"/>
                    <a:pt x="2054655" y="2252945"/>
                    <a:pt x="2121146" y="2254215"/>
                  </a:cubicBezTo>
                  <a:cubicBezTo>
                    <a:pt x="2146080" y="2254215"/>
                    <a:pt x="2164680" y="2252945"/>
                    <a:pt x="2185000" y="225294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1" name="AutoShape 31"/>
          <p:cNvSpPr/>
          <p:nvPr/>
        </p:nvSpPr>
        <p:spPr>
          <a:xfrm rot="-10800000">
            <a:off x="1872773" y="2663144"/>
            <a:ext cx="2924666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2" name="Group 32"/>
          <p:cNvGrpSpPr/>
          <p:nvPr/>
        </p:nvGrpSpPr>
        <p:grpSpPr>
          <a:xfrm rot="-5400000">
            <a:off x="623236" y="487927"/>
            <a:ext cx="2680049" cy="2764261"/>
            <a:chOff x="0" y="0"/>
            <a:chExt cx="2202780" cy="2271995"/>
          </a:xfrm>
        </p:grpSpPr>
        <p:sp>
          <p:nvSpPr>
            <p:cNvPr id="33" name="Freeform 33"/>
            <p:cNvSpPr/>
            <p:nvPr/>
          </p:nvSpPr>
          <p:spPr>
            <a:xfrm>
              <a:off x="10160" y="16510"/>
              <a:ext cx="2179920" cy="2244055"/>
            </a:xfrm>
            <a:custGeom>
              <a:avLst/>
              <a:gdLst/>
              <a:ahLst/>
              <a:cxnLst/>
              <a:rect l="l" t="t" r="r" b="b"/>
              <a:pathLst>
                <a:path w="2179920" h="2244055">
                  <a:moveTo>
                    <a:pt x="2179920" y="2244055"/>
                  </a:moveTo>
                  <a:lnTo>
                    <a:pt x="0" y="2236435"/>
                  </a:lnTo>
                  <a:lnTo>
                    <a:pt x="0" y="791524"/>
                  </a:lnTo>
                  <a:lnTo>
                    <a:pt x="17780" y="19050"/>
                  </a:lnTo>
                  <a:lnTo>
                    <a:pt x="1084879" y="0"/>
                  </a:lnTo>
                  <a:lnTo>
                    <a:pt x="216087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-3810" y="0"/>
              <a:ext cx="2209130" cy="2270725"/>
            </a:xfrm>
            <a:custGeom>
              <a:avLst/>
              <a:gdLst/>
              <a:ahLst/>
              <a:cxnLst/>
              <a:rect l="l" t="t" r="r" b="b"/>
              <a:pathLst>
                <a:path w="2209130" h="2270725">
                  <a:moveTo>
                    <a:pt x="2174840" y="21590"/>
                  </a:moveTo>
                  <a:cubicBezTo>
                    <a:pt x="2176110" y="34290"/>
                    <a:pt x="2176110" y="44450"/>
                    <a:pt x="2177380" y="54610"/>
                  </a:cubicBezTo>
                  <a:cubicBezTo>
                    <a:pt x="2179920" y="97526"/>
                    <a:pt x="2181190" y="145580"/>
                    <a:pt x="2183730" y="191917"/>
                  </a:cubicBezTo>
                  <a:cubicBezTo>
                    <a:pt x="2183730" y="258849"/>
                    <a:pt x="2196430" y="1578609"/>
                    <a:pt x="2202780" y="1645540"/>
                  </a:cubicBezTo>
                  <a:cubicBezTo>
                    <a:pt x="2209130" y="1746796"/>
                    <a:pt x="2205320" y="1849768"/>
                    <a:pt x="2205320" y="1951024"/>
                  </a:cubicBezTo>
                  <a:cubicBezTo>
                    <a:pt x="2205320" y="2040267"/>
                    <a:pt x="2206590" y="2122644"/>
                    <a:pt x="2207860" y="2209765"/>
                  </a:cubicBezTo>
                  <a:cubicBezTo>
                    <a:pt x="2207860" y="2231355"/>
                    <a:pt x="2207860" y="2245325"/>
                    <a:pt x="2207860" y="2269455"/>
                  </a:cubicBezTo>
                  <a:cubicBezTo>
                    <a:pt x="2185000" y="2269455"/>
                    <a:pt x="2164680" y="2270725"/>
                    <a:pt x="2142756" y="2269455"/>
                  </a:cubicBezTo>
                  <a:cubicBezTo>
                    <a:pt x="2034708" y="2264375"/>
                    <a:pt x="1924998" y="2270725"/>
                    <a:pt x="1816950" y="2265645"/>
                  </a:cubicBezTo>
                  <a:cubicBezTo>
                    <a:pt x="1752122" y="2261835"/>
                    <a:pt x="1688955" y="2264375"/>
                    <a:pt x="1624127" y="2261835"/>
                  </a:cubicBezTo>
                  <a:cubicBezTo>
                    <a:pt x="1594206" y="2260565"/>
                    <a:pt x="1564285" y="2259295"/>
                    <a:pt x="1534364" y="2258025"/>
                  </a:cubicBezTo>
                  <a:cubicBezTo>
                    <a:pt x="1516079" y="2258025"/>
                    <a:pt x="1499456" y="2259295"/>
                    <a:pt x="1481171" y="2259295"/>
                  </a:cubicBezTo>
                  <a:cubicBezTo>
                    <a:pt x="1434628" y="2258025"/>
                    <a:pt x="1306633" y="2259295"/>
                    <a:pt x="1260089" y="2258025"/>
                  </a:cubicBezTo>
                  <a:cubicBezTo>
                    <a:pt x="1226844" y="2256755"/>
                    <a:pt x="561935" y="2265645"/>
                    <a:pt x="528690" y="2264375"/>
                  </a:cubicBezTo>
                  <a:cubicBezTo>
                    <a:pt x="520378" y="2264375"/>
                    <a:pt x="510405" y="2265645"/>
                    <a:pt x="502094" y="2265645"/>
                  </a:cubicBezTo>
                  <a:cubicBezTo>
                    <a:pt x="482146" y="2265645"/>
                    <a:pt x="463861" y="2266915"/>
                    <a:pt x="443914" y="2266915"/>
                  </a:cubicBezTo>
                  <a:cubicBezTo>
                    <a:pt x="394046" y="2266915"/>
                    <a:pt x="345840" y="2265645"/>
                    <a:pt x="295972" y="2264375"/>
                  </a:cubicBezTo>
                  <a:cubicBezTo>
                    <a:pt x="266051" y="2263105"/>
                    <a:pt x="236130" y="2261835"/>
                    <a:pt x="207871" y="2260565"/>
                  </a:cubicBezTo>
                  <a:cubicBezTo>
                    <a:pt x="154679" y="2259295"/>
                    <a:pt x="101486" y="2258025"/>
                    <a:pt x="48260" y="2258025"/>
                  </a:cubicBezTo>
                  <a:cubicBezTo>
                    <a:pt x="38100" y="2258025"/>
                    <a:pt x="29210" y="2258025"/>
                    <a:pt x="19050" y="2256755"/>
                  </a:cubicBezTo>
                  <a:cubicBezTo>
                    <a:pt x="10160" y="2255485"/>
                    <a:pt x="5080" y="2249135"/>
                    <a:pt x="7620" y="2240245"/>
                  </a:cubicBezTo>
                  <a:cubicBezTo>
                    <a:pt x="16510" y="2208455"/>
                    <a:pt x="12700" y="2165550"/>
                    <a:pt x="11430" y="2120928"/>
                  </a:cubicBezTo>
                  <a:cubicBezTo>
                    <a:pt x="10160" y="2029970"/>
                    <a:pt x="6350" y="1940727"/>
                    <a:pt x="7620" y="1849768"/>
                  </a:cubicBezTo>
                  <a:cubicBezTo>
                    <a:pt x="5080" y="1736499"/>
                    <a:pt x="0" y="334362"/>
                    <a:pt x="7620" y="219376"/>
                  </a:cubicBezTo>
                  <a:cubicBezTo>
                    <a:pt x="8890" y="197066"/>
                    <a:pt x="7620" y="173039"/>
                    <a:pt x="8890" y="150728"/>
                  </a:cubicBezTo>
                  <a:cubicBezTo>
                    <a:pt x="10160" y="114688"/>
                    <a:pt x="12700" y="7521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929" y="30480"/>
                    <a:pt x="86526" y="29210"/>
                  </a:cubicBezTo>
                  <a:cubicBezTo>
                    <a:pt x="131407" y="25400"/>
                    <a:pt x="176288" y="22860"/>
                    <a:pt x="222832" y="20320"/>
                  </a:cubicBezTo>
                  <a:cubicBezTo>
                    <a:pt x="254415" y="17780"/>
                    <a:pt x="285998" y="16510"/>
                    <a:pt x="315919" y="13970"/>
                  </a:cubicBezTo>
                  <a:cubicBezTo>
                    <a:pt x="345840" y="11430"/>
                    <a:pt x="377423" y="8890"/>
                    <a:pt x="407344" y="8890"/>
                  </a:cubicBezTo>
                  <a:cubicBezTo>
                    <a:pt x="440589" y="7620"/>
                    <a:pt x="473835" y="10160"/>
                    <a:pt x="507080" y="8890"/>
                  </a:cubicBezTo>
                  <a:cubicBezTo>
                    <a:pt x="548637" y="8890"/>
                    <a:pt x="1301646" y="6350"/>
                    <a:pt x="1343203" y="5080"/>
                  </a:cubicBezTo>
                  <a:cubicBezTo>
                    <a:pt x="1383097" y="3810"/>
                    <a:pt x="1422992" y="2540"/>
                    <a:pt x="1464549" y="2540"/>
                  </a:cubicBezTo>
                  <a:cubicBezTo>
                    <a:pt x="1532702" y="1270"/>
                    <a:pt x="1599193" y="0"/>
                    <a:pt x="1667346" y="0"/>
                  </a:cubicBezTo>
                  <a:cubicBezTo>
                    <a:pt x="1695605" y="0"/>
                    <a:pt x="1725525" y="2540"/>
                    <a:pt x="1753784" y="2540"/>
                  </a:cubicBezTo>
                  <a:cubicBezTo>
                    <a:pt x="1831911" y="3810"/>
                    <a:pt x="1911700" y="5080"/>
                    <a:pt x="1989827" y="7620"/>
                  </a:cubicBezTo>
                  <a:cubicBezTo>
                    <a:pt x="2031383" y="8890"/>
                    <a:pt x="2072940" y="12700"/>
                    <a:pt x="2114497" y="16510"/>
                  </a:cubicBezTo>
                  <a:cubicBezTo>
                    <a:pt x="2124470" y="16510"/>
                    <a:pt x="2134444" y="16510"/>
                    <a:pt x="2142756" y="16510"/>
                  </a:cubicBezTo>
                  <a:cubicBezTo>
                    <a:pt x="2155790" y="17780"/>
                    <a:pt x="2164680" y="20320"/>
                    <a:pt x="2174840" y="21590"/>
                  </a:cubicBezTo>
                  <a:close/>
                  <a:moveTo>
                    <a:pt x="2185000" y="2252945"/>
                  </a:moveTo>
                  <a:cubicBezTo>
                    <a:pt x="2186270" y="2236435"/>
                    <a:pt x="2187540" y="2223735"/>
                    <a:pt x="2187540" y="2211035"/>
                  </a:cubicBezTo>
                  <a:cubicBezTo>
                    <a:pt x="2186270" y="2114064"/>
                    <a:pt x="2185000" y="2023105"/>
                    <a:pt x="2185000" y="1925282"/>
                  </a:cubicBezTo>
                  <a:cubicBezTo>
                    <a:pt x="2185000" y="1880660"/>
                    <a:pt x="2187540" y="1836039"/>
                    <a:pt x="2186270" y="1791418"/>
                  </a:cubicBezTo>
                  <a:cubicBezTo>
                    <a:pt x="2186270" y="1750229"/>
                    <a:pt x="2185000" y="1707324"/>
                    <a:pt x="2183730" y="1666135"/>
                  </a:cubicBezTo>
                  <a:cubicBezTo>
                    <a:pt x="2178650" y="1602635"/>
                    <a:pt x="2167220" y="288024"/>
                    <a:pt x="2167220" y="224525"/>
                  </a:cubicBezTo>
                  <a:cubicBezTo>
                    <a:pt x="2164680" y="171323"/>
                    <a:pt x="2162140" y="116404"/>
                    <a:pt x="2159600" y="63500"/>
                  </a:cubicBezTo>
                  <a:cubicBezTo>
                    <a:pt x="2158330" y="44450"/>
                    <a:pt x="2157060" y="43180"/>
                    <a:pt x="2137769" y="41910"/>
                  </a:cubicBezTo>
                  <a:cubicBezTo>
                    <a:pt x="2132782" y="41910"/>
                    <a:pt x="2129457" y="41910"/>
                    <a:pt x="2124470" y="40640"/>
                  </a:cubicBezTo>
                  <a:cubicBezTo>
                    <a:pt x="2082914" y="36830"/>
                    <a:pt x="2039695" y="31750"/>
                    <a:pt x="1998138" y="30480"/>
                  </a:cubicBezTo>
                  <a:cubicBezTo>
                    <a:pt x="1896739" y="26670"/>
                    <a:pt x="1793679" y="25400"/>
                    <a:pt x="1692280" y="22860"/>
                  </a:cubicBezTo>
                  <a:cubicBezTo>
                    <a:pt x="1677320" y="22860"/>
                    <a:pt x="1660697" y="22860"/>
                    <a:pt x="1645736" y="22860"/>
                  </a:cubicBezTo>
                  <a:cubicBezTo>
                    <a:pt x="1620802" y="22860"/>
                    <a:pt x="1595868" y="22860"/>
                    <a:pt x="1572596" y="22860"/>
                  </a:cubicBezTo>
                  <a:cubicBezTo>
                    <a:pt x="1519404" y="22860"/>
                    <a:pt x="1466211" y="22860"/>
                    <a:pt x="1414681" y="24130"/>
                  </a:cubicBezTo>
                  <a:cubicBezTo>
                    <a:pt x="1369799" y="25400"/>
                    <a:pt x="613466" y="29210"/>
                    <a:pt x="568584" y="29210"/>
                  </a:cubicBezTo>
                  <a:cubicBezTo>
                    <a:pt x="495444" y="29210"/>
                    <a:pt x="422305" y="26670"/>
                    <a:pt x="349165" y="33020"/>
                  </a:cubicBezTo>
                  <a:cubicBezTo>
                    <a:pt x="310932" y="36830"/>
                    <a:pt x="274362" y="36830"/>
                    <a:pt x="237792" y="38100"/>
                  </a:cubicBezTo>
                  <a:cubicBezTo>
                    <a:pt x="174626" y="41910"/>
                    <a:pt x="111460" y="45720"/>
                    <a:pt x="49530" y="50800"/>
                  </a:cubicBezTo>
                  <a:cubicBezTo>
                    <a:pt x="36830" y="50800"/>
                    <a:pt x="34290" y="53340"/>
                    <a:pt x="33020" y="70067"/>
                  </a:cubicBezTo>
                  <a:cubicBezTo>
                    <a:pt x="31750" y="100958"/>
                    <a:pt x="31750" y="131850"/>
                    <a:pt x="30480" y="162742"/>
                  </a:cubicBezTo>
                  <a:cubicBezTo>
                    <a:pt x="29210" y="214228"/>
                    <a:pt x="26670" y="263998"/>
                    <a:pt x="25400" y="315484"/>
                  </a:cubicBezTo>
                  <a:cubicBezTo>
                    <a:pt x="20320" y="370402"/>
                    <a:pt x="26670" y="1712472"/>
                    <a:pt x="29210" y="1767391"/>
                  </a:cubicBezTo>
                  <a:cubicBezTo>
                    <a:pt x="29210" y="1825742"/>
                    <a:pt x="29210" y="1885809"/>
                    <a:pt x="30480" y="1944160"/>
                  </a:cubicBezTo>
                  <a:cubicBezTo>
                    <a:pt x="30480" y="1987065"/>
                    <a:pt x="33020" y="2029970"/>
                    <a:pt x="33020" y="2072875"/>
                  </a:cubicBezTo>
                  <a:cubicBezTo>
                    <a:pt x="33020" y="2119212"/>
                    <a:pt x="33020" y="2165550"/>
                    <a:pt x="31750" y="2211035"/>
                  </a:cubicBezTo>
                  <a:cubicBezTo>
                    <a:pt x="31750" y="2214845"/>
                    <a:pt x="31750" y="2217385"/>
                    <a:pt x="31750" y="2221195"/>
                  </a:cubicBezTo>
                  <a:cubicBezTo>
                    <a:pt x="31750" y="2231355"/>
                    <a:pt x="35560" y="2235165"/>
                    <a:pt x="44450" y="2235165"/>
                  </a:cubicBezTo>
                  <a:cubicBezTo>
                    <a:pt x="63254" y="2235165"/>
                    <a:pt x="86526" y="2236435"/>
                    <a:pt x="108135" y="2236435"/>
                  </a:cubicBezTo>
                  <a:cubicBezTo>
                    <a:pt x="139718" y="2236435"/>
                    <a:pt x="172964" y="2233895"/>
                    <a:pt x="204547" y="2236435"/>
                  </a:cubicBezTo>
                  <a:cubicBezTo>
                    <a:pt x="256077" y="2240245"/>
                    <a:pt x="307608" y="2242785"/>
                    <a:pt x="359138" y="2241515"/>
                  </a:cubicBezTo>
                  <a:cubicBezTo>
                    <a:pt x="392384" y="2240245"/>
                    <a:pt x="423967" y="2242785"/>
                    <a:pt x="457212" y="2242785"/>
                  </a:cubicBezTo>
                  <a:cubicBezTo>
                    <a:pt x="505418" y="2242785"/>
                    <a:pt x="553624" y="2241515"/>
                    <a:pt x="601830" y="2242785"/>
                  </a:cubicBezTo>
                  <a:cubicBezTo>
                    <a:pt x="673308" y="2244055"/>
                    <a:pt x="1457900" y="2233895"/>
                    <a:pt x="1531040" y="2236435"/>
                  </a:cubicBezTo>
                  <a:cubicBezTo>
                    <a:pt x="1562623" y="2237705"/>
                    <a:pt x="1594206" y="2238975"/>
                    <a:pt x="1624127" y="2238975"/>
                  </a:cubicBezTo>
                  <a:cubicBezTo>
                    <a:pt x="1678982" y="2241515"/>
                    <a:pt x="1732174" y="2237705"/>
                    <a:pt x="1787029" y="2241515"/>
                  </a:cubicBezTo>
                  <a:cubicBezTo>
                    <a:pt x="1831911" y="2244055"/>
                    <a:pt x="1876792" y="2244055"/>
                    <a:pt x="1921673" y="2246595"/>
                  </a:cubicBezTo>
                  <a:cubicBezTo>
                    <a:pt x="1988164" y="2250405"/>
                    <a:pt x="2054655" y="2252945"/>
                    <a:pt x="2121146" y="2254215"/>
                  </a:cubicBezTo>
                  <a:cubicBezTo>
                    <a:pt x="2146080" y="2254215"/>
                    <a:pt x="2164680" y="2252945"/>
                    <a:pt x="2185000" y="225294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5" name="AutoShape 35"/>
          <p:cNvSpPr/>
          <p:nvPr/>
        </p:nvSpPr>
        <p:spPr>
          <a:xfrm rot="10799999">
            <a:off x="5429778" y="7612620"/>
            <a:ext cx="2519542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6" name="Group 36"/>
          <p:cNvGrpSpPr/>
          <p:nvPr/>
        </p:nvGrpSpPr>
        <p:grpSpPr>
          <a:xfrm rot="-10800000">
            <a:off x="7680223" y="7104005"/>
            <a:ext cx="2976890" cy="2501034"/>
            <a:chOff x="0" y="0"/>
            <a:chExt cx="2446759" cy="2055644"/>
          </a:xfrm>
        </p:grpSpPr>
        <p:sp>
          <p:nvSpPr>
            <p:cNvPr id="37" name="Freeform 37"/>
            <p:cNvSpPr/>
            <p:nvPr/>
          </p:nvSpPr>
          <p:spPr>
            <a:xfrm>
              <a:off x="10160" y="16510"/>
              <a:ext cx="2423899" cy="2027704"/>
            </a:xfrm>
            <a:custGeom>
              <a:avLst/>
              <a:gdLst/>
              <a:ahLst/>
              <a:cxnLst/>
              <a:rect l="l" t="t" r="r" b="b"/>
              <a:pathLst>
                <a:path w="2423899" h="2027704">
                  <a:moveTo>
                    <a:pt x="2423899" y="2027704"/>
                  </a:moveTo>
                  <a:lnTo>
                    <a:pt x="0" y="2020084"/>
                  </a:lnTo>
                  <a:lnTo>
                    <a:pt x="0" y="716488"/>
                  </a:lnTo>
                  <a:lnTo>
                    <a:pt x="17780" y="19050"/>
                  </a:lnTo>
                  <a:lnTo>
                    <a:pt x="1206555" y="0"/>
                  </a:lnTo>
                  <a:lnTo>
                    <a:pt x="240484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-3810" y="0"/>
              <a:ext cx="2453109" cy="2054374"/>
            </a:xfrm>
            <a:custGeom>
              <a:avLst/>
              <a:gdLst/>
              <a:ahLst/>
              <a:cxnLst/>
              <a:rect l="l" t="t" r="r" b="b"/>
              <a:pathLst>
                <a:path w="2453109" h="2054374">
                  <a:moveTo>
                    <a:pt x="2418819" y="21590"/>
                  </a:moveTo>
                  <a:cubicBezTo>
                    <a:pt x="2420089" y="34290"/>
                    <a:pt x="2420089" y="44450"/>
                    <a:pt x="2421359" y="54610"/>
                  </a:cubicBezTo>
                  <a:cubicBezTo>
                    <a:pt x="2423899" y="94178"/>
                    <a:pt x="2425169" y="137384"/>
                    <a:pt x="2427709" y="179046"/>
                  </a:cubicBezTo>
                  <a:cubicBezTo>
                    <a:pt x="2427709" y="239224"/>
                    <a:pt x="2440409" y="1425824"/>
                    <a:pt x="2446759" y="1486002"/>
                  </a:cubicBezTo>
                  <a:cubicBezTo>
                    <a:pt x="2453109" y="1577042"/>
                    <a:pt x="2449299" y="1669624"/>
                    <a:pt x="2449299" y="1760663"/>
                  </a:cubicBezTo>
                  <a:cubicBezTo>
                    <a:pt x="2449299" y="1840902"/>
                    <a:pt x="2450569" y="1914968"/>
                    <a:pt x="2451839" y="1993414"/>
                  </a:cubicBezTo>
                  <a:cubicBezTo>
                    <a:pt x="2451839" y="2015004"/>
                    <a:pt x="2451839" y="2028974"/>
                    <a:pt x="2451839" y="2053104"/>
                  </a:cubicBezTo>
                  <a:cubicBezTo>
                    <a:pt x="2428979" y="2053104"/>
                    <a:pt x="2408659" y="2054374"/>
                    <a:pt x="2385943" y="2053104"/>
                  </a:cubicBezTo>
                  <a:cubicBezTo>
                    <a:pt x="2265319" y="2048024"/>
                    <a:pt x="2142838" y="2054374"/>
                    <a:pt x="2022214" y="2049294"/>
                  </a:cubicBezTo>
                  <a:cubicBezTo>
                    <a:pt x="1949839" y="2045484"/>
                    <a:pt x="1879320" y="2048024"/>
                    <a:pt x="1806945" y="2045484"/>
                  </a:cubicBezTo>
                  <a:cubicBezTo>
                    <a:pt x="1773542" y="2044214"/>
                    <a:pt x="1740138" y="2042944"/>
                    <a:pt x="1706734" y="2041674"/>
                  </a:cubicBezTo>
                  <a:cubicBezTo>
                    <a:pt x="1686321" y="2041674"/>
                    <a:pt x="1667763" y="2042944"/>
                    <a:pt x="1647350" y="2042944"/>
                  </a:cubicBezTo>
                  <a:cubicBezTo>
                    <a:pt x="1595389" y="2041674"/>
                    <a:pt x="1452495" y="2042944"/>
                    <a:pt x="1400534" y="2041674"/>
                  </a:cubicBezTo>
                  <a:cubicBezTo>
                    <a:pt x="1363418" y="2040404"/>
                    <a:pt x="621114" y="2049294"/>
                    <a:pt x="583999" y="2048024"/>
                  </a:cubicBezTo>
                  <a:cubicBezTo>
                    <a:pt x="574720" y="2048024"/>
                    <a:pt x="563585" y="2049294"/>
                    <a:pt x="554306" y="2049294"/>
                  </a:cubicBezTo>
                  <a:cubicBezTo>
                    <a:pt x="532037" y="2049294"/>
                    <a:pt x="511624" y="2050564"/>
                    <a:pt x="489355" y="2050564"/>
                  </a:cubicBezTo>
                  <a:cubicBezTo>
                    <a:pt x="433682" y="2050564"/>
                    <a:pt x="379865" y="2049294"/>
                    <a:pt x="324192" y="2048024"/>
                  </a:cubicBezTo>
                  <a:cubicBezTo>
                    <a:pt x="290788" y="2046754"/>
                    <a:pt x="257385" y="2045484"/>
                    <a:pt x="225837" y="2044214"/>
                  </a:cubicBezTo>
                  <a:cubicBezTo>
                    <a:pt x="166452" y="2042944"/>
                    <a:pt x="107068" y="2041674"/>
                    <a:pt x="48260" y="2041674"/>
                  </a:cubicBezTo>
                  <a:cubicBezTo>
                    <a:pt x="38100" y="2041674"/>
                    <a:pt x="29210" y="2041674"/>
                    <a:pt x="19050" y="2040404"/>
                  </a:cubicBezTo>
                  <a:cubicBezTo>
                    <a:pt x="10160" y="2039134"/>
                    <a:pt x="5080" y="2032784"/>
                    <a:pt x="7620" y="2023894"/>
                  </a:cubicBezTo>
                  <a:cubicBezTo>
                    <a:pt x="16510" y="1992120"/>
                    <a:pt x="12700" y="1953544"/>
                    <a:pt x="11430" y="1913425"/>
                  </a:cubicBezTo>
                  <a:cubicBezTo>
                    <a:pt x="10160" y="1831643"/>
                    <a:pt x="6350" y="1751405"/>
                    <a:pt x="7620" y="1669624"/>
                  </a:cubicBezTo>
                  <a:cubicBezTo>
                    <a:pt x="5080" y="1567783"/>
                    <a:pt x="0" y="307118"/>
                    <a:pt x="7620" y="203734"/>
                  </a:cubicBezTo>
                  <a:cubicBezTo>
                    <a:pt x="8890" y="183675"/>
                    <a:pt x="7620" y="162072"/>
                    <a:pt x="8890" y="142013"/>
                  </a:cubicBezTo>
                  <a:cubicBezTo>
                    <a:pt x="10160" y="109609"/>
                    <a:pt x="12700" y="741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674" y="30480"/>
                    <a:pt x="90366" y="29210"/>
                  </a:cubicBezTo>
                  <a:cubicBezTo>
                    <a:pt x="140472" y="25400"/>
                    <a:pt x="190577" y="22860"/>
                    <a:pt x="242538" y="20320"/>
                  </a:cubicBezTo>
                  <a:cubicBezTo>
                    <a:pt x="277798" y="17780"/>
                    <a:pt x="313057" y="16510"/>
                    <a:pt x="346461" y="13970"/>
                  </a:cubicBezTo>
                  <a:cubicBezTo>
                    <a:pt x="379865" y="11430"/>
                    <a:pt x="415124" y="8890"/>
                    <a:pt x="448528" y="8890"/>
                  </a:cubicBezTo>
                  <a:cubicBezTo>
                    <a:pt x="485643" y="7620"/>
                    <a:pt x="522758" y="10160"/>
                    <a:pt x="559874" y="8890"/>
                  </a:cubicBezTo>
                  <a:cubicBezTo>
                    <a:pt x="606268" y="8890"/>
                    <a:pt x="1446928" y="6350"/>
                    <a:pt x="1493322" y="5080"/>
                  </a:cubicBezTo>
                  <a:cubicBezTo>
                    <a:pt x="1537860" y="3810"/>
                    <a:pt x="1582398" y="2540"/>
                    <a:pt x="1628792" y="2540"/>
                  </a:cubicBezTo>
                  <a:cubicBezTo>
                    <a:pt x="1704879" y="1270"/>
                    <a:pt x="1779109" y="0"/>
                    <a:pt x="1855195" y="0"/>
                  </a:cubicBezTo>
                  <a:cubicBezTo>
                    <a:pt x="1886743" y="0"/>
                    <a:pt x="1920147" y="2540"/>
                    <a:pt x="1951695" y="2540"/>
                  </a:cubicBezTo>
                  <a:cubicBezTo>
                    <a:pt x="2038916" y="3810"/>
                    <a:pt x="2127992" y="5080"/>
                    <a:pt x="2215213" y="7620"/>
                  </a:cubicBezTo>
                  <a:cubicBezTo>
                    <a:pt x="2261607" y="8890"/>
                    <a:pt x="2308001" y="12700"/>
                    <a:pt x="2354395" y="16510"/>
                  </a:cubicBezTo>
                  <a:cubicBezTo>
                    <a:pt x="2365530" y="16510"/>
                    <a:pt x="2376664" y="16510"/>
                    <a:pt x="2385943" y="16510"/>
                  </a:cubicBezTo>
                  <a:cubicBezTo>
                    <a:pt x="2399769" y="17780"/>
                    <a:pt x="2408659" y="20320"/>
                    <a:pt x="2418819" y="21590"/>
                  </a:cubicBezTo>
                  <a:close/>
                  <a:moveTo>
                    <a:pt x="2428979" y="2036594"/>
                  </a:moveTo>
                  <a:cubicBezTo>
                    <a:pt x="2430249" y="2020084"/>
                    <a:pt x="2431519" y="2007384"/>
                    <a:pt x="2431519" y="1994684"/>
                  </a:cubicBezTo>
                  <a:cubicBezTo>
                    <a:pt x="2430249" y="1907253"/>
                    <a:pt x="2428979" y="1825471"/>
                    <a:pt x="2428979" y="1737518"/>
                  </a:cubicBezTo>
                  <a:cubicBezTo>
                    <a:pt x="2428979" y="1697399"/>
                    <a:pt x="2431519" y="1657280"/>
                    <a:pt x="2430249" y="1617161"/>
                  </a:cubicBezTo>
                  <a:cubicBezTo>
                    <a:pt x="2430249" y="1580128"/>
                    <a:pt x="2428979" y="1541552"/>
                    <a:pt x="2427709" y="1504519"/>
                  </a:cubicBezTo>
                  <a:cubicBezTo>
                    <a:pt x="2422629" y="1447426"/>
                    <a:pt x="2411199" y="265456"/>
                    <a:pt x="2411199" y="208364"/>
                  </a:cubicBezTo>
                  <a:cubicBezTo>
                    <a:pt x="2408659" y="160529"/>
                    <a:pt x="2406119" y="111152"/>
                    <a:pt x="2403579" y="63500"/>
                  </a:cubicBezTo>
                  <a:cubicBezTo>
                    <a:pt x="2402309" y="44450"/>
                    <a:pt x="2401039" y="43180"/>
                    <a:pt x="2380376" y="41910"/>
                  </a:cubicBezTo>
                  <a:cubicBezTo>
                    <a:pt x="2374808" y="41910"/>
                    <a:pt x="2371097" y="41910"/>
                    <a:pt x="2365530" y="40640"/>
                  </a:cubicBezTo>
                  <a:cubicBezTo>
                    <a:pt x="2319136" y="36830"/>
                    <a:pt x="2270886" y="31750"/>
                    <a:pt x="2224492" y="30480"/>
                  </a:cubicBezTo>
                  <a:cubicBezTo>
                    <a:pt x="2111290" y="26670"/>
                    <a:pt x="1996233" y="25400"/>
                    <a:pt x="1883032" y="22860"/>
                  </a:cubicBezTo>
                  <a:cubicBezTo>
                    <a:pt x="1866330" y="22860"/>
                    <a:pt x="1847772" y="22860"/>
                    <a:pt x="1831071" y="22860"/>
                  </a:cubicBezTo>
                  <a:cubicBezTo>
                    <a:pt x="1803234" y="22860"/>
                    <a:pt x="1775398" y="22860"/>
                    <a:pt x="1749417" y="22860"/>
                  </a:cubicBezTo>
                  <a:cubicBezTo>
                    <a:pt x="1690033" y="22860"/>
                    <a:pt x="1630648" y="22860"/>
                    <a:pt x="1573120" y="24130"/>
                  </a:cubicBezTo>
                  <a:cubicBezTo>
                    <a:pt x="1523014" y="25400"/>
                    <a:pt x="678642" y="29210"/>
                    <a:pt x="628537" y="29210"/>
                  </a:cubicBezTo>
                  <a:cubicBezTo>
                    <a:pt x="546883" y="29210"/>
                    <a:pt x="465230" y="26670"/>
                    <a:pt x="383576" y="33020"/>
                  </a:cubicBezTo>
                  <a:cubicBezTo>
                    <a:pt x="340894" y="36830"/>
                    <a:pt x="300067" y="36830"/>
                    <a:pt x="259240" y="38100"/>
                  </a:cubicBezTo>
                  <a:cubicBezTo>
                    <a:pt x="188721" y="41910"/>
                    <a:pt x="118202" y="45720"/>
                    <a:pt x="49530" y="50800"/>
                  </a:cubicBezTo>
                  <a:cubicBezTo>
                    <a:pt x="36830" y="50800"/>
                    <a:pt x="34290" y="53340"/>
                    <a:pt x="33020" y="69490"/>
                  </a:cubicBezTo>
                  <a:cubicBezTo>
                    <a:pt x="31750" y="97265"/>
                    <a:pt x="31750" y="125039"/>
                    <a:pt x="30480" y="152814"/>
                  </a:cubicBezTo>
                  <a:cubicBezTo>
                    <a:pt x="29210" y="199105"/>
                    <a:pt x="26670" y="243854"/>
                    <a:pt x="25400" y="290145"/>
                  </a:cubicBezTo>
                  <a:cubicBezTo>
                    <a:pt x="20320" y="339522"/>
                    <a:pt x="26670" y="1546181"/>
                    <a:pt x="29210" y="1595558"/>
                  </a:cubicBezTo>
                  <a:cubicBezTo>
                    <a:pt x="29210" y="1648021"/>
                    <a:pt x="29210" y="1702028"/>
                    <a:pt x="30480" y="1754491"/>
                  </a:cubicBezTo>
                  <a:cubicBezTo>
                    <a:pt x="30480" y="1793067"/>
                    <a:pt x="33020" y="1831643"/>
                    <a:pt x="33020" y="1870220"/>
                  </a:cubicBezTo>
                  <a:cubicBezTo>
                    <a:pt x="33020" y="1911882"/>
                    <a:pt x="33020" y="1953544"/>
                    <a:pt x="31750" y="1994684"/>
                  </a:cubicBezTo>
                  <a:cubicBezTo>
                    <a:pt x="31750" y="1998494"/>
                    <a:pt x="31750" y="2001034"/>
                    <a:pt x="31750" y="2004844"/>
                  </a:cubicBezTo>
                  <a:cubicBezTo>
                    <a:pt x="31750" y="2015004"/>
                    <a:pt x="35560" y="2018814"/>
                    <a:pt x="44450" y="2018814"/>
                  </a:cubicBezTo>
                  <a:cubicBezTo>
                    <a:pt x="64385" y="2018814"/>
                    <a:pt x="90366" y="2020084"/>
                    <a:pt x="114491" y="2020084"/>
                  </a:cubicBezTo>
                  <a:cubicBezTo>
                    <a:pt x="149750" y="2020084"/>
                    <a:pt x="186866" y="2017544"/>
                    <a:pt x="222125" y="2020084"/>
                  </a:cubicBezTo>
                  <a:cubicBezTo>
                    <a:pt x="279654" y="2023894"/>
                    <a:pt x="337182" y="2026434"/>
                    <a:pt x="394711" y="2025164"/>
                  </a:cubicBezTo>
                  <a:cubicBezTo>
                    <a:pt x="431826" y="2023894"/>
                    <a:pt x="467086" y="2026434"/>
                    <a:pt x="504201" y="2026434"/>
                  </a:cubicBezTo>
                  <a:cubicBezTo>
                    <a:pt x="558018" y="2026434"/>
                    <a:pt x="611835" y="2025164"/>
                    <a:pt x="665652" y="2026434"/>
                  </a:cubicBezTo>
                  <a:cubicBezTo>
                    <a:pt x="745450" y="2027704"/>
                    <a:pt x="1621369" y="2017544"/>
                    <a:pt x="1703023" y="2020084"/>
                  </a:cubicBezTo>
                  <a:cubicBezTo>
                    <a:pt x="1738282" y="2021354"/>
                    <a:pt x="1773542" y="2022624"/>
                    <a:pt x="1806945" y="2022624"/>
                  </a:cubicBezTo>
                  <a:cubicBezTo>
                    <a:pt x="1868186" y="2025164"/>
                    <a:pt x="1927570" y="2021354"/>
                    <a:pt x="1988810" y="2025164"/>
                  </a:cubicBezTo>
                  <a:cubicBezTo>
                    <a:pt x="2038916" y="2027704"/>
                    <a:pt x="2089021" y="2027704"/>
                    <a:pt x="2139127" y="2030244"/>
                  </a:cubicBezTo>
                  <a:cubicBezTo>
                    <a:pt x="2213357" y="2034054"/>
                    <a:pt x="2287588" y="2036594"/>
                    <a:pt x="2361818" y="2037864"/>
                  </a:cubicBezTo>
                  <a:cubicBezTo>
                    <a:pt x="2389655" y="2037864"/>
                    <a:pt x="2408659" y="2036594"/>
                    <a:pt x="2428979" y="203659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9" name="Freeform 39"/>
          <p:cNvSpPr/>
          <p:nvPr/>
        </p:nvSpPr>
        <p:spPr>
          <a:xfrm rot="1086173">
            <a:off x="10569766" y="5715168"/>
            <a:ext cx="1962120" cy="1074045"/>
          </a:xfrm>
          <a:custGeom>
            <a:avLst/>
            <a:gdLst/>
            <a:ahLst/>
            <a:cxnLst/>
            <a:rect l="l" t="t" r="r" b="b"/>
            <a:pathLst>
              <a:path w="1962120" h="1074045">
                <a:moveTo>
                  <a:pt x="0" y="0"/>
                </a:moveTo>
                <a:lnTo>
                  <a:pt x="1962120" y="0"/>
                </a:lnTo>
                <a:lnTo>
                  <a:pt x="1962120" y="1074045"/>
                </a:lnTo>
                <a:lnTo>
                  <a:pt x="0" y="10740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 rot="-10800000">
            <a:off x="7677956" y="5859987"/>
            <a:ext cx="2886175" cy="858478"/>
            <a:chOff x="0" y="0"/>
            <a:chExt cx="2372198" cy="705598"/>
          </a:xfrm>
        </p:grpSpPr>
        <p:sp>
          <p:nvSpPr>
            <p:cNvPr id="41" name="Freeform 41"/>
            <p:cNvSpPr/>
            <p:nvPr/>
          </p:nvSpPr>
          <p:spPr>
            <a:xfrm>
              <a:off x="10160" y="16510"/>
              <a:ext cx="2349338" cy="677658"/>
            </a:xfrm>
            <a:custGeom>
              <a:avLst/>
              <a:gdLst/>
              <a:ahLst/>
              <a:cxnLst/>
              <a:rect l="l" t="t" r="r" b="b"/>
              <a:pathLst>
                <a:path w="2349338" h="677658">
                  <a:moveTo>
                    <a:pt x="2349338" y="677658"/>
                  </a:moveTo>
                  <a:lnTo>
                    <a:pt x="0" y="670038"/>
                  </a:lnTo>
                  <a:lnTo>
                    <a:pt x="0" y="248256"/>
                  </a:lnTo>
                  <a:lnTo>
                    <a:pt x="17780" y="19050"/>
                  </a:lnTo>
                  <a:lnTo>
                    <a:pt x="1169370" y="0"/>
                  </a:lnTo>
                  <a:lnTo>
                    <a:pt x="233028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-3810" y="0"/>
              <a:ext cx="2378548" cy="704328"/>
            </a:xfrm>
            <a:custGeom>
              <a:avLst/>
              <a:gdLst/>
              <a:ahLst/>
              <a:cxnLst/>
              <a:rect l="l" t="t" r="r" b="b"/>
              <a:pathLst>
                <a:path w="2378548" h="704328">
                  <a:moveTo>
                    <a:pt x="2344258" y="21590"/>
                  </a:moveTo>
                  <a:cubicBezTo>
                    <a:pt x="2345528" y="34290"/>
                    <a:pt x="2345528" y="44450"/>
                    <a:pt x="2346798" y="54610"/>
                  </a:cubicBezTo>
                  <a:cubicBezTo>
                    <a:pt x="2349338" y="73289"/>
                    <a:pt x="2350608" y="86239"/>
                    <a:pt x="2353148" y="98727"/>
                  </a:cubicBezTo>
                  <a:cubicBezTo>
                    <a:pt x="2353148" y="116765"/>
                    <a:pt x="2365848" y="472431"/>
                    <a:pt x="2372198" y="490469"/>
                  </a:cubicBezTo>
                  <a:cubicBezTo>
                    <a:pt x="2378548" y="517757"/>
                    <a:pt x="2374738" y="545507"/>
                    <a:pt x="2374738" y="572795"/>
                  </a:cubicBezTo>
                  <a:cubicBezTo>
                    <a:pt x="2374738" y="596845"/>
                    <a:pt x="2376008" y="619045"/>
                    <a:pt x="2377278" y="643368"/>
                  </a:cubicBezTo>
                  <a:cubicBezTo>
                    <a:pt x="2377278" y="664958"/>
                    <a:pt x="2377278" y="678928"/>
                    <a:pt x="2377278" y="703058"/>
                  </a:cubicBezTo>
                  <a:cubicBezTo>
                    <a:pt x="2354418" y="703058"/>
                    <a:pt x="2334098" y="704328"/>
                    <a:pt x="2311625" y="703058"/>
                  </a:cubicBezTo>
                  <a:cubicBezTo>
                    <a:pt x="2194844" y="697978"/>
                    <a:pt x="2076266" y="704328"/>
                    <a:pt x="1959485" y="699248"/>
                  </a:cubicBezTo>
                  <a:cubicBezTo>
                    <a:pt x="1889416" y="695438"/>
                    <a:pt x="1821144" y="697978"/>
                    <a:pt x="1751076" y="695438"/>
                  </a:cubicBezTo>
                  <a:cubicBezTo>
                    <a:pt x="1718736" y="694168"/>
                    <a:pt x="1686397" y="692898"/>
                    <a:pt x="1654058" y="691628"/>
                  </a:cubicBezTo>
                  <a:cubicBezTo>
                    <a:pt x="1634295" y="691628"/>
                    <a:pt x="1616328" y="692898"/>
                    <a:pt x="1596565" y="692898"/>
                  </a:cubicBezTo>
                  <a:cubicBezTo>
                    <a:pt x="1546260" y="691628"/>
                    <a:pt x="1407919" y="692898"/>
                    <a:pt x="1357614" y="691628"/>
                  </a:cubicBezTo>
                  <a:cubicBezTo>
                    <a:pt x="1321681" y="690358"/>
                    <a:pt x="603029" y="699248"/>
                    <a:pt x="567096" y="697978"/>
                  </a:cubicBezTo>
                  <a:cubicBezTo>
                    <a:pt x="558113" y="697978"/>
                    <a:pt x="547333" y="699248"/>
                    <a:pt x="538350" y="699248"/>
                  </a:cubicBezTo>
                  <a:cubicBezTo>
                    <a:pt x="516790" y="699248"/>
                    <a:pt x="497027" y="700518"/>
                    <a:pt x="475468" y="700518"/>
                  </a:cubicBezTo>
                  <a:cubicBezTo>
                    <a:pt x="421569" y="700518"/>
                    <a:pt x="369467" y="699248"/>
                    <a:pt x="315568" y="697978"/>
                  </a:cubicBezTo>
                  <a:cubicBezTo>
                    <a:pt x="283228" y="696708"/>
                    <a:pt x="250889" y="695438"/>
                    <a:pt x="220346" y="694168"/>
                  </a:cubicBezTo>
                  <a:cubicBezTo>
                    <a:pt x="162854" y="692898"/>
                    <a:pt x="105362" y="691628"/>
                    <a:pt x="48260" y="691628"/>
                  </a:cubicBezTo>
                  <a:cubicBezTo>
                    <a:pt x="38100" y="691628"/>
                    <a:pt x="29210" y="691628"/>
                    <a:pt x="19050" y="690358"/>
                  </a:cubicBezTo>
                  <a:cubicBezTo>
                    <a:pt x="10160" y="689088"/>
                    <a:pt x="5080" y="682738"/>
                    <a:pt x="7620" y="673848"/>
                  </a:cubicBezTo>
                  <a:cubicBezTo>
                    <a:pt x="16510" y="642171"/>
                    <a:pt x="12700" y="630608"/>
                    <a:pt x="11430" y="618583"/>
                  </a:cubicBezTo>
                  <a:cubicBezTo>
                    <a:pt x="10160" y="594070"/>
                    <a:pt x="6350" y="570020"/>
                    <a:pt x="7620" y="545507"/>
                  </a:cubicBezTo>
                  <a:cubicBezTo>
                    <a:pt x="5080" y="514982"/>
                    <a:pt x="0" y="137115"/>
                    <a:pt x="7620" y="106127"/>
                  </a:cubicBezTo>
                  <a:cubicBezTo>
                    <a:pt x="8890" y="100115"/>
                    <a:pt x="7620" y="93640"/>
                    <a:pt x="8890" y="87627"/>
                  </a:cubicBezTo>
                  <a:cubicBezTo>
                    <a:pt x="10160" y="77914"/>
                    <a:pt x="12700" y="6727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446" y="30480"/>
                    <a:pt x="89192" y="29210"/>
                  </a:cubicBezTo>
                  <a:cubicBezTo>
                    <a:pt x="137701" y="25400"/>
                    <a:pt x="186210" y="22860"/>
                    <a:pt x="236516" y="20320"/>
                  </a:cubicBezTo>
                  <a:cubicBezTo>
                    <a:pt x="270652" y="17780"/>
                    <a:pt x="304788" y="16510"/>
                    <a:pt x="337127" y="13970"/>
                  </a:cubicBezTo>
                  <a:cubicBezTo>
                    <a:pt x="369467" y="11430"/>
                    <a:pt x="403603" y="8890"/>
                    <a:pt x="435942" y="8890"/>
                  </a:cubicBezTo>
                  <a:cubicBezTo>
                    <a:pt x="471875" y="7620"/>
                    <a:pt x="507807" y="10160"/>
                    <a:pt x="543740" y="8890"/>
                  </a:cubicBezTo>
                  <a:cubicBezTo>
                    <a:pt x="588656" y="8890"/>
                    <a:pt x="1402529" y="6350"/>
                    <a:pt x="1447445" y="5080"/>
                  </a:cubicBezTo>
                  <a:cubicBezTo>
                    <a:pt x="1490564" y="3810"/>
                    <a:pt x="1533683" y="2540"/>
                    <a:pt x="1578599" y="2540"/>
                  </a:cubicBezTo>
                  <a:cubicBezTo>
                    <a:pt x="1652261" y="1270"/>
                    <a:pt x="1724126" y="0"/>
                    <a:pt x="1797788" y="0"/>
                  </a:cubicBezTo>
                  <a:cubicBezTo>
                    <a:pt x="1828331" y="0"/>
                    <a:pt x="1860670" y="2540"/>
                    <a:pt x="1891213" y="2540"/>
                  </a:cubicBezTo>
                  <a:cubicBezTo>
                    <a:pt x="1975655" y="3810"/>
                    <a:pt x="2061893" y="5080"/>
                    <a:pt x="2146334" y="7620"/>
                  </a:cubicBezTo>
                  <a:cubicBezTo>
                    <a:pt x="2191250" y="8890"/>
                    <a:pt x="2236166" y="12700"/>
                    <a:pt x="2281082" y="16510"/>
                  </a:cubicBezTo>
                  <a:cubicBezTo>
                    <a:pt x="2291861" y="16510"/>
                    <a:pt x="2302641" y="16510"/>
                    <a:pt x="2311625" y="16510"/>
                  </a:cubicBezTo>
                  <a:cubicBezTo>
                    <a:pt x="2325208" y="17780"/>
                    <a:pt x="2334098" y="20320"/>
                    <a:pt x="2344258" y="21590"/>
                  </a:cubicBezTo>
                  <a:close/>
                  <a:moveTo>
                    <a:pt x="2354418" y="686548"/>
                  </a:moveTo>
                  <a:cubicBezTo>
                    <a:pt x="2355688" y="670038"/>
                    <a:pt x="2356958" y="657338"/>
                    <a:pt x="2356958" y="644638"/>
                  </a:cubicBezTo>
                  <a:cubicBezTo>
                    <a:pt x="2355688" y="616733"/>
                    <a:pt x="2354418" y="592220"/>
                    <a:pt x="2354418" y="565857"/>
                  </a:cubicBezTo>
                  <a:cubicBezTo>
                    <a:pt x="2354418" y="553832"/>
                    <a:pt x="2356958" y="541807"/>
                    <a:pt x="2355688" y="529782"/>
                  </a:cubicBezTo>
                  <a:cubicBezTo>
                    <a:pt x="2355688" y="518682"/>
                    <a:pt x="2354418" y="507119"/>
                    <a:pt x="2353148" y="496019"/>
                  </a:cubicBezTo>
                  <a:cubicBezTo>
                    <a:pt x="2348068" y="478906"/>
                    <a:pt x="2336638" y="124627"/>
                    <a:pt x="2336638" y="107515"/>
                  </a:cubicBezTo>
                  <a:cubicBezTo>
                    <a:pt x="2334098" y="93177"/>
                    <a:pt x="2331558" y="78377"/>
                    <a:pt x="2329018" y="63500"/>
                  </a:cubicBezTo>
                  <a:cubicBezTo>
                    <a:pt x="2327748" y="44450"/>
                    <a:pt x="2326478" y="43180"/>
                    <a:pt x="2306235" y="41910"/>
                  </a:cubicBezTo>
                  <a:cubicBezTo>
                    <a:pt x="2300845" y="41910"/>
                    <a:pt x="2297251" y="41910"/>
                    <a:pt x="2291861" y="40640"/>
                  </a:cubicBezTo>
                  <a:cubicBezTo>
                    <a:pt x="2246946" y="36830"/>
                    <a:pt x="2200233" y="31750"/>
                    <a:pt x="2155318" y="30480"/>
                  </a:cubicBezTo>
                  <a:cubicBezTo>
                    <a:pt x="2045723" y="26670"/>
                    <a:pt x="1934332" y="25400"/>
                    <a:pt x="1824738" y="22860"/>
                  </a:cubicBezTo>
                  <a:cubicBezTo>
                    <a:pt x="1808568" y="22860"/>
                    <a:pt x="1790602" y="22860"/>
                    <a:pt x="1774432" y="22860"/>
                  </a:cubicBezTo>
                  <a:cubicBezTo>
                    <a:pt x="1747482" y="22860"/>
                    <a:pt x="1720533" y="22860"/>
                    <a:pt x="1695380" y="22860"/>
                  </a:cubicBezTo>
                  <a:cubicBezTo>
                    <a:pt x="1637888" y="22860"/>
                    <a:pt x="1580396" y="22860"/>
                    <a:pt x="1524700" y="24130"/>
                  </a:cubicBezTo>
                  <a:cubicBezTo>
                    <a:pt x="1476191" y="25400"/>
                    <a:pt x="658724" y="29210"/>
                    <a:pt x="610215" y="29210"/>
                  </a:cubicBezTo>
                  <a:cubicBezTo>
                    <a:pt x="531164" y="29210"/>
                    <a:pt x="452112" y="26670"/>
                    <a:pt x="373060" y="33020"/>
                  </a:cubicBezTo>
                  <a:cubicBezTo>
                    <a:pt x="331737" y="36830"/>
                    <a:pt x="292212" y="36830"/>
                    <a:pt x="252686" y="38100"/>
                  </a:cubicBezTo>
                  <a:cubicBezTo>
                    <a:pt x="184414" y="41910"/>
                    <a:pt x="116142" y="45720"/>
                    <a:pt x="49530" y="50800"/>
                  </a:cubicBezTo>
                  <a:cubicBezTo>
                    <a:pt x="36830" y="50800"/>
                    <a:pt x="34290" y="53340"/>
                    <a:pt x="33020" y="65889"/>
                  </a:cubicBezTo>
                  <a:cubicBezTo>
                    <a:pt x="31750" y="74214"/>
                    <a:pt x="31750" y="82539"/>
                    <a:pt x="30480" y="90865"/>
                  </a:cubicBezTo>
                  <a:cubicBezTo>
                    <a:pt x="29210" y="104740"/>
                    <a:pt x="26670" y="118152"/>
                    <a:pt x="25400" y="132028"/>
                  </a:cubicBezTo>
                  <a:cubicBezTo>
                    <a:pt x="20320" y="146828"/>
                    <a:pt x="26670" y="508507"/>
                    <a:pt x="29210" y="523307"/>
                  </a:cubicBezTo>
                  <a:cubicBezTo>
                    <a:pt x="29210" y="539032"/>
                    <a:pt x="29210" y="555220"/>
                    <a:pt x="30480" y="570945"/>
                  </a:cubicBezTo>
                  <a:cubicBezTo>
                    <a:pt x="30480" y="582507"/>
                    <a:pt x="33020" y="594070"/>
                    <a:pt x="33020" y="605633"/>
                  </a:cubicBezTo>
                  <a:cubicBezTo>
                    <a:pt x="33020" y="618120"/>
                    <a:pt x="33020" y="630608"/>
                    <a:pt x="31750" y="644638"/>
                  </a:cubicBezTo>
                  <a:cubicBezTo>
                    <a:pt x="31750" y="648448"/>
                    <a:pt x="31750" y="650988"/>
                    <a:pt x="31750" y="654798"/>
                  </a:cubicBezTo>
                  <a:cubicBezTo>
                    <a:pt x="31750" y="664958"/>
                    <a:pt x="35560" y="668768"/>
                    <a:pt x="44450" y="668768"/>
                  </a:cubicBezTo>
                  <a:cubicBezTo>
                    <a:pt x="64040" y="668768"/>
                    <a:pt x="89192" y="670038"/>
                    <a:pt x="112549" y="670038"/>
                  </a:cubicBezTo>
                  <a:cubicBezTo>
                    <a:pt x="146685" y="670038"/>
                    <a:pt x="182617" y="667498"/>
                    <a:pt x="216753" y="670038"/>
                  </a:cubicBezTo>
                  <a:cubicBezTo>
                    <a:pt x="272449" y="673848"/>
                    <a:pt x="328144" y="676388"/>
                    <a:pt x="383840" y="675118"/>
                  </a:cubicBezTo>
                  <a:cubicBezTo>
                    <a:pt x="419772" y="673848"/>
                    <a:pt x="453908" y="676388"/>
                    <a:pt x="489841" y="676388"/>
                  </a:cubicBezTo>
                  <a:cubicBezTo>
                    <a:pt x="541943" y="676388"/>
                    <a:pt x="594046" y="675118"/>
                    <a:pt x="646148" y="676388"/>
                  </a:cubicBezTo>
                  <a:cubicBezTo>
                    <a:pt x="723403" y="677658"/>
                    <a:pt x="1571413" y="667498"/>
                    <a:pt x="1650464" y="670038"/>
                  </a:cubicBezTo>
                  <a:cubicBezTo>
                    <a:pt x="1684600" y="671308"/>
                    <a:pt x="1718736" y="672578"/>
                    <a:pt x="1751076" y="672578"/>
                  </a:cubicBezTo>
                  <a:cubicBezTo>
                    <a:pt x="1810365" y="675118"/>
                    <a:pt x="1867857" y="671308"/>
                    <a:pt x="1927146" y="675118"/>
                  </a:cubicBezTo>
                  <a:cubicBezTo>
                    <a:pt x="1975655" y="677658"/>
                    <a:pt x="2024163" y="677658"/>
                    <a:pt x="2072673" y="680198"/>
                  </a:cubicBezTo>
                  <a:cubicBezTo>
                    <a:pt x="2144538" y="684008"/>
                    <a:pt x="2216403" y="686548"/>
                    <a:pt x="2288268" y="687818"/>
                  </a:cubicBezTo>
                  <a:cubicBezTo>
                    <a:pt x="2315218" y="687818"/>
                    <a:pt x="2334098" y="686548"/>
                    <a:pt x="2354418" y="68654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3" name="AutoShape 43"/>
          <p:cNvSpPr/>
          <p:nvPr/>
        </p:nvSpPr>
        <p:spPr>
          <a:xfrm rot="5400000">
            <a:off x="12463458" y="7959758"/>
            <a:ext cx="741902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4" name="Group 44"/>
          <p:cNvGrpSpPr/>
          <p:nvPr/>
        </p:nvGrpSpPr>
        <p:grpSpPr>
          <a:xfrm rot="-10800000">
            <a:off x="11369777" y="8191907"/>
            <a:ext cx="2976890" cy="1244018"/>
            <a:chOff x="0" y="0"/>
            <a:chExt cx="2446759" cy="1022480"/>
          </a:xfrm>
        </p:grpSpPr>
        <p:sp>
          <p:nvSpPr>
            <p:cNvPr id="45" name="Freeform 45"/>
            <p:cNvSpPr/>
            <p:nvPr/>
          </p:nvSpPr>
          <p:spPr>
            <a:xfrm>
              <a:off x="10160" y="16510"/>
              <a:ext cx="2423899" cy="994540"/>
            </a:xfrm>
            <a:custGeom>
              <a:avLst/>
              <a:gdLst/>
              <a:ahLst/>
              <a:cxnLst/>
              <a:rect l="l" t="t" r="r" b="b"/>
              <a:pathLst>
                <a:path w="2423899" h="994540">
                  <a:moveTo>
                    <a:pt x="2423899" y="994540"/>
                  </a:moveTo>
                  <a:lnTo>
                    <a:pt x="0" y="986920"/>
                  </a:lnTo>
                  <a:lnTo>
                    <a:pt x="0" y="358160"/>
                  </a:lnTo>
                  <a:lnTo>
                    <a:pt x="17780" y="19050"/>
                  </a:lnTo>
                  <a:lnTo>
                    <a:pt x="1206555" y="0"/>
                  </a:lnTo>
                  <a:lnTo>
                    <a:pt x="240484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-3810" y="0"/>
              <a:ext cx="2453109" cy="1021210"/>
            </a:xfrm>
            <a:custGeom>
              <a:avLst/>
              <a:gdLst/>
              <a:ahLst/>
              <a:cxnLst/>
              <a:rect l="l" t="t" r="r" b="b"/>
              <a:pathLst>
                <a:path w="2453109" h="1021210">
                  <a:moveTo>
                    <a:pt x="2418819" y="21590"/>
                  </a:moveTo>
                  <a:cubicBezTo>
                    <a:pt x="2420089" y="34290"/>
                    <a:pt x="2420089" y="44450"/>
                    <a:pt x="2421359" y="54610"/>
                  </a:cubicBezTo>
                  <a:cubicBezTo>
                    <a:pt x="2423899" y="78192"/>
                    <a:pt x="2425169" y="98244"/>
                    <a:pt x="2427709" y="117579"/>
                  </a:cubicBezTo>
                  <a:cubicBezTo>
                    <a:pt x="2427709" y="145508"/>
                    <a:pt x="2440409" y="696211"/>
                    <a:pt x="2446759" y="724140"/>
                  </a:cubicBezTo>
                  <a:cubicBezTo>
                    <a:pt x="2453109" y="766392"/>
                    <a:pt x="2449299" y="809359"/>
                    <a:pt x="2449299" y="851611"/>
                  </a:cubicBezTo>
                  <a:cubicBezTo>
                    <a:pt x="2449299" y="888850"/>
                    <a:pt x="2450569" y="923224"/>
                    <a:pt x="2451839" y="960250"/>
                  </a:cubicBezTo>
                  <a:cubicBezTo>
                    <a:pt x="2451839" y="981840"/>
                    <a:pt x="2451839" y="995810"/>
                    <a:pt x="2451839" y="1019940"/>
                  </a:cubicBezTo>
                  <a:cubicBezTo>
                    <a:pt x="2428979" y="1019940"/>
                    <a:pt x="2408659" y="1021210"/>
                    <a:pt x="2385943" y="1019940"/>
                  </a:cubicBezTo>
                  <a:cubicBezTo>
                    <a:pt x="2265319" y="1014860"/>
                    <a:pt x="2142838" y="1021210"/>
                    <a:pt x="2022214" y="1016130"/>
                  </a:cubicBezTo>
                  <a:cubicBezTo>
                    <a:pt x="1949839" y="1012320"/>
                    <a:pt x="1879320" y="1014860"/>
                    <a:pt x="1806945" y="1012320"/>
                  </a:cubicBezTo>
                  <a:cubicBezTo>
                    <a:pt x="1773542" y="1011050"/>
                    <a:pt x="1740138" y="1009780"/>
                    <a:pt x="1706734" y="1008510"/>
                  </a:cubicBezTo>
                  <a:cubicBezTo>
                    <a:pt x="1686321" y="1008510"/>
                    <a:pt x="1667763" y="1009780"/>
                    <a:pt x="1647350" y="1009780"/>
                  </a:cubicBezTo>
                  <a:cubicBezTo>
                    <a:pt x="1595389" y="1008510"/>
                    <a:pt x="1452495" y="1009780"/>
                    <a:pt x="1400534" y="1008510"/>
                  </a:cubicBezTo>
                  <a:cubicBezTo>
                    <a:pt x="1363418" y="1007240"/>
                    <a:pt x="621114" y="1016130"/>
                    <a:pt x="583999" y="1014860"/>
                  </a:cubicBezTo>
                  <a:cubicBezTo>
                    <a:pt x="574720" y="1014860"/>
                    <a:pt x="563585" y="1016130"/>
                    <a:pt x="554306" y="1016130"/>
                  </a:cubicBezTo>
                  <a:cubicBezTo>
                    <a:pt x="532037" y="1016130"/>
                    <a:pt x="511624" y="1017400"/>
                    <a:pt x="489355" y="1017400"/>
                  </a:cubicBezTo>
                  <a:cubicBezTo>
                    <a:pt x="433682" y="1017400"/>
                    <a:pt x="379865" y="1016130"/>
                    <a:pt x="324192" y="1014860"/>
                  </a:cubicBezTo>
                  <a:cubicBezTo>
                    <a:pt x="290788" y="1013590"/>
                    <a:pt x="257385" y="1012320"/>
                    <a:pt x="225837" y="1011050"/>
                  </a:cubicBezTo>
                  <a:cubicBezTo>
                    <a:pt x="166452" y="1009780"/>
                    <a:pt x="107068" y="1008510"/>
                    <a:pt x="48260" y="1008510"/>
                  </a:cubicBezTo>
                  <a:cubicBezTo>
                    <a:pt x="38100" y="1008510"/>
                    <a:pt x="29210" y="1008510"/>
                    <a:pt x="19050" y="1007240"/>
                  </a:cubicBezTo>
                  <a:cubicBezTo>
                    <a:pt x="10160" y="1005970"/>
                    <a:pt x="5080" y="999620"/>
                    <a:pt x="7620" y="990730"/>
                  </a:cubicBezTo>
                  <a:cubicBezTo>
                    <a:pt x="16510" y="959030"/>
                    <a:pt x="12700" y="941127"/>
                    <a:pt x="11430" y="922508"/>
                  </a:cubicBezTo>
                  <a:cubicBezTo>
                    <a:pt x="10160" y="884553"/>
                    <a:pt x="6350" y="847314"/>
                    <a:pt x="7620" y="809359"/>
                  </a:cubicBezTo>
                  <a:cubicBezTo>
                    <a:pt x="5080" y="762095"/>
                    <a:pt x="0" y="177018"/>
                    <a:pt x="7620" y="129038"/>
                  </a:cubicBezTo>
                  <a:cubicBezTo>
                    <a:pt x="8890" y="119728"/>
                    <a:pt x="7620" y="109702"/>
                    <a:pt x="8890" y="100392"/>
                  </a:cubicBezTo>
                  <a:cubicBezTo>
                    <a:pt x="10160" y="85354"/>
                    <a:pt x="12700" y="6888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674" y="30480"/>
                    <a:pt x="90366" y="29210"/>
                  </a:cubicBezTo>
                  <a:cubicBezTo>
                    <a:pt x="140472" y="25400"/>
                    <a:pt x="190577" y="22860"/>
                    <a:pt x="242538" y="20320"/>
                  </a:cubicBezTo>
                  <a:cubicBezTo>
                    <a:pt x="277798" y="17780"/>
                    <a:pt x="313057" y="16510"/>
                    <a:pt x="346461" y="13970"/>
                  </a:cubicBezTo>
                  <a:cubicBezTo>
                    <a:pt x="379865" y="11430"/>
                    <a:pt x="415124" y="8890"/>
                    <a:pt x="448528" y="8890"/>
                  </a:cubicBezTo>
                  <a:cubicBezTo>
                    <a:pt x="485643" y="7620"/>
                    <a:pt x="522758" y="10160"/>
                    <a:pt x="559874" y="8890"/>
                  </a:cubicBezTo>
                  <a:cubicBezTo>
                    <a:pt x="606268" y="8890"/>
                    <a:pt x="1446928" y="6350"/>
                    <a:pt x="1493322" y="5080"/>
                  </a:cubicBezTo>
                  <a:cubicBezTo>
                    <a:pt x="1537860" y="3810"/>
                    <a:pt x="1582398" y="2540"/>
                    <a:pt x="1628792" y="2540"/>
                  </a:cubicBezTo>
                  <a:cubicBezTo>
                    <a:pt x="1704879" y="1270"/>
                    <a:pt x="1779109" y="0"/>
                    <a:pt x="1855195" y="0"/>
                  </a:cubicBezTo>
                  <a:cubicBezTo>
                    <a:pt x="1886743" y="0"/>
                    <a:pt x="1920147" y="2540"/>
                    <a:pt x="1951695" y="2540"/>
                  </a:cubicBezTo>
                  <a:cubicBezTo>
                    <a:pt x="2038916" y="3810"/>
                    <a:pt x="2127992" y="5080"/>
                    <a:pt x="2215213" y="7620"/>
                  </a:cubicBezTo>
                  <a:cubicBezTo>
                    <a:pt x="2261607" y="8890"/>
                    <a:pt x="2308001" y="12700"/>
                    <a:pt x="2354395" y="16510"/>
                  </a:cubicBezTo>
                  <a:cubicBezTo>
                    <a:pt x="2365530" y="16510"/>
                    <a:pt x="2376664" y="16510"/>
                    <a:pt x="2385943" y="16510"/>
                  </a:cubicBezTo>
                  <a:cubicBezTo>
                    <a:pt x="2399769" y="17780"/>
                    <a:pt x="2408659" y="20320"/>
                    <a:pt x="2418819" y="21590"/>
                  </a:cubicBezTo>
                  <a:close/>
                  <a:moveTo>
                    <a:pt x="2428979" y="1003430"/>
                  </a:moveTo>
                  <a:cubicBezTo>
                    <a:pt x="2430249" y="986920"/>
                    <a:pt x="2431519" y="974220"/>
                    <a:pt x="2431519" y="961520"/>
                  </a:cubicBezTo>
                  <a:cubicBezTo>
                    <a:pt x="2430249" y="919643"/>
                    <a:pt x="2428979" y="881688"/>
                    <a:pt x="2428979" y="840869"/>
                  </a:cubicBezTo>
                  <a:cubicBezTo>
                    <a:pt x="2428979" y="822250"/>
                    <a:pt x="2431519" y="803630"/>
                    <a:pt x="2430249" y="785011"/>
                  </a:cubicBezTo>
                  <a:cubicBezTo>
                    <a:pt x="2430249" y="767824"/>
                    <a:pt x="2428979" y="749921"/>
                    <a:pt x="2427709" y="732734"/>
                  </a:cubicBezTo>
                  <a:cubicBezTo>
                    <a:pt x="2422629" y="706237"/>
                    <a:pt x="2411199" y="157683"/>
                    <a:pt x="2411199" y="131186"/>
                  </a:cubicBezTo>
                  <a:cubicBezTo>
                    <a:pt x="2408659" y="108986"/>
                    <a:pt x="2406119" y="86070"/>
                    <a:pt x="2403579" y="63500"/>
                  </a:cubicBezTo>
                  <a:cubicBezTo>
                    <a:pt x="2402309" y="44450"/>
                    <a:pt x="2401039" y="43180"/>
                    <a:pt x="2380376" y="41910"/>
                  </a:cubicBezTo>
                  <a:cubicBezTo>
                    <a:pt x="2374808" y="41910"/>
                    <a:pt x="2371097" y="41910"/>
                    <a:pt x="2365530" y="40640"/>
                  </a:cubicBezTo>
                  <a:cubicBezTo>
                    <a:pt x="2319136" y="36830"/>
                    <a:pt x="2270886" y="31750"/>
                    <a:pt x="2224492" y="30480"/>
                  </a:cubicBezTo>
                  <a:cubicBezTo>
                    <a:pt x="2111290" y="26670"/>
                    <a:pt x="1996233" y="25400"/>
                    <a:pt x="1883032" y="22860"/>
                  </a:cubicBezTo>
                  <a:cubicBezTo>
                    <a:pt x="1866330" y="22860"/>
                    <a:pt x="1847772" y="22860"/>
                    <a:pt x="1831071" y="22860"/>
                  </a:cubicBezTo>
                  <a:cubicBezTo>
                    <a:pt x="1803234" y="22860"/>
                    <a:pt x="1775398" y="22860"/>
                    <a:pt x="1749417" y="22860"/>
                  </a:cubicBezTo>
                  <a:cubicBezTo>
                    <a:pt x="1690033" y="22860"/>
                    <a:pt x="1630648" y="22860"/>
                    <a:pt x="1573120" y="24130"/>
                  </a:cubicBezTo>
                  <a:cubicBezTo>
                    <a:pt x="1523014" y="25400"/>
                    <a:pt x="678642" y="29210"/>
                    <a:pt x="628537" y="29210"/>
                  </a:cubicBezTo>
                  <a:cubicBezTo>
                    <a:pt x="546883" y="29210"/>
                    <a:pt x="465230" y="26670"/>
                    <a:pt x="383576" y="33020"/>
                  </a:cubicBezTo>
                  <a:cubicBezTo>
                    <a:pt x="340894" y="36830"/>
                    <a:pt x="300067" y="36830"/>
                    <a:pt x="259240" y="38100"/>
                  </a:cubicBezTo>
                  <a:cubicBezTo>
                    <a:pt x="188721" y="41910"/>
                    <a:pt x="118202" y="45720"/>
                    <a:pt x="49530" y="50800"/>
                  </a:cubicBezTo>
                  <a:cubicBezTo>
                    <a:pt x="36830" y="50800"/>
                    <a:pt x="34290" y="53340"/>
                    <a:pt x="33020" y="66734"/>
                  </a:cubicBezTo>
                  <a:cubicBezTo>
                    <a:pt x="31750" y="79625"/>
                    <a:pt x="31750" y="92515"/>
                    <a:pt x="30480" y="105405"/>
                  </a:cubicBezTo>
                  <a:cubicBezTo>
                    <a:pt x="29210" y="126889"/>
                    <a:pt x="26670" y="147657"/>
                    <a:pt x="25400" y="169141"/>
                  </a:cubicBezTo>
                  <a:cubicBezTo>
                    <a:pt x="20320" y="192057"/>
                    <a:pt x="26670" y="752069"/>
                    <a:pt x="29210" y="774985"/>
                  </a:cubicBezTo>
                  <a:cubicBezTo>
                    <a:pt x="29210" y="799334"/>
                    <a:pt x="29210" y="824398"/>
                    <a:pt x="30480" y="848746"/>
                  </a:cubicBezTo>
                  <a:cubicBezTo>
                    <a:pt x="30480" y="866650"/>
                    <a:pt x="33020" y="884553"/>
                    <a:pt x="33020" y="902456"/>
                  </a:cubicBezTo>
                  <a:cubicBezTo>
                    <a:pt x="33020" y="921791"/>
                    <a:pt x="33020" y="941127"/>
                    <a:pt x="31750" y="961520"/>
                  </a:cubicBezTo>
                  <a:cubicBezTo>
                    <a:pt x="31750" y="965330"/>
                    <a:pt x="31750" y="967870"/>
                    <a:pt x="31750" y="971680"/>
                  </a:cubicBezTo>
                  <a:cubicBezTo>
                    <a:pt x="31750" y="981840"/>
                    <a:pt x="35560" y="985650"/>
                    <a:pt x="44450" y="985650"/>
                  </a:cubicBezTo>
                  <a:cubicBezTo>
                    <a:pt x="64385" y="985650"/>
                    <a:pt x="90366" y="986920"/>
                    <a:pt x="114491" y="986920"/>
                  </a:cubicBezTo>
                  <a:cubicBezTo>
                    <a:pt x="149750" y="986920"/>
                    <a:pt x="186866" y="984380"/>
                    <a:pt x="222125" y="986920"/>
                  </a:cubicBezTo>
                  <a:cubicBezTo>
                    <a:pt x="279654" y="990730"/>
                    <a:pt x="337182" y="993270"/>
                    <a:pt x="394711" y="992000"/>
                  </a:cubicBezTo>
                  <a:cubicBezTo>
                    <a:pt x="431826" y="990730"/>
                    <a:pt x="467086" y="993270"/>
                    <a:pt x="504201" y="993270"/>
                  </a:cubicBezTo>
                  <a:cubicBezTo>
                    <a:pt x="558018" y="993270"/>
                    <a:pt x="611835" y="992000"/>
                    <a:pt x="665652" y="993270"/>
                  </a:cubicBezTo>
                  <a:cubicBezTo>
                    <a:pt x="745450" y="994540"/>
                    <a:pt x="1621369" y="984380"/>
                    <a:pt x="1703023" y="986920"/>
                  </a:cubicBezTo>
                  <a:cubicBezTo>
                    <a:pt x="1738282" y="988190"/>
                    <a:pt x="1773542" y="989460"/>
                    <a:pt x="1806945" y="989460"/>
                  </a:cubicBezTo>
                  <a:cubicBezTo>
                    <a:pt x="1868186" y="992000"/>
                    <a:pt x="1927570" y="988190"/>
                    <a:pt x="1988810" y="992000"/>
                  </a:cubicBezTo>
                  <a:cubicBezTo>
                    <a:pt x="2038916" y="994540"/>
                    <a:pt x="2089021" y="994540"/>
                    <a:pt x="2139127" y="997080"/>
                  </a:cubicBezTo>
                  <a:cubicBezTo>
                    <a:pt x="2213357" y="1000890"/>
                    <a:pt x="2287588" y="1003430"/>
                    <a:pt x="2361818" y="1004700"/>
                  </a:cubicBezTo>
                  <a:cubicBezTo>
                    <a:pt x="2389655" y="1004700"/>
                    <a:pt x="2408659" y="1003430"/>
                    <a:pt x="2428979" y="100343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7" name="AutoShape 47"/>
          <p:cNvSpPr/>
          <p:nvPr/>
        </p:nvSpPr>
        <p:spPr>
          <a:xfrm rot="5400000">
            <a:off x="5082639" y="7959758"/>
            <a:ext cx="741902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 rot="-10800000">
            <a:off x="3988958" y="8191907"/>
            <a:ext cx="2976890" cy="1244018"/>
            <a:chOff x="0" y="0"/>
            <a:chExt cx="2446759" cy="1022480"/>
          </a:xfrm>
        </p:grpSpPr>
        <p:sp>
          <p:nvSpPr>
            <p:cNvPr id="49" name="Freeform 49"/>
            <p:cNvSpPr/>
            <p:nvPr/>
          </p:nvSpPr>
          <p:spPr>
            <a:xfrm>
              <a:off x="10160" y="16510"/>
              <a:ext cx="2423899" cy="994540"/>
            </a:xfrm>
            <a:custGeom>
              <a:avLst/>
              <a:gdLst/>
              <a:ahLst/>
              <a:cxnLst/>
              <a:rect l="l" t="t" r="r" b="b"/>
              <a:pathLst>
                <a:path w="2423899" h="994540">
                  <a:moveTo>
                    <a:pt x="2423899" y="994540"/>
                  </a:moveTo>
                  <a:lnTo>
                    <a:pt x="0" y="986920"/>
                  </a:lnTo>
                  <a:lnTo>
                    <a:pt x="0" y="358160"/>
                  </a:lnTo>
                  <a:lnTo>
                    <a:pt x="17780" y="19050"/>
                  </a:lnTo>
                  <a:lnTo>
                    <a:pt x="1206555" y="0"/>
                  </a:lnTo>
                  <a:lnTo>
                    <a:pt x="240484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-3810" y="0"/>
              <a:ext cx="2453109" cy="1021210"/>
            </a:xfrm>
            <a:custGeom>
              <a:avLst/>
              <a:gdLst/>
              <a:ahLst/>
              <a:cxnLst/>
              <a:rect l="l" t="t" r="r" b="b"/>
              <a:pathLst>
                <a:path w="2453109" h="1021210">
                  <a:moveTo>
                    <a:pt x="2418819" y="21590"/>
                  </a:moveTo>
                  <a:cubicBezTo>
                    <a:pt x="2420089" y="34290"/>
                    <a:pt x="2420089" y="44450"/>
                    <a:pt x="2421359" y="54610"/>
                  </a:cubicBezTo>
                  <a:cubicBezTo>
                    <a:pt x="2423899" y="78192"/>
                    <a:pt x="2425169" y="98244"/>
                    <a:pt x="2427709" y="117579"/>
                  </a:cubicBezTo>
                  <a:cubicBezTo>
                    <a:pt x="2427709" y="145508"/>
                    <a:pt x="2440409" y="696211"/>
                    <a:pt x="2446759" y="724140"/>
                  </a:cubicBezTo>
                  <a:cubicBezTo>
                    <a:pt x="2453109" y="766392"/>
                    <a:pt x="2449299" y="809359"/>
                    <a:pt x="2449299" y="851611"/>
                  </a:cubicBezTo>
                  <a:cubicBezTo>
                    <a:pt x="2449299" y="888850"/>
                    <a:pt x="2450569" y="923224"/>
                    <a:pt x="2451839" y="960250"/>
                  </a:cubicBezTo>
                  <a:cubicBezTo>
                    <a:pt x="2451839" y="981840"/>
                    <a:pt x="2451839" y="995810"/>
                    <a:pt x="2451839" y="1019940"/>
                  </a:cubicBezTo>
                  <a:cubicBezTo>
                    <a:pt x="2428979" y="1019940"/>
                    <a:pt x="2408659" y="1021210"/>
                    <a:pt x="2385943" y="1019940"/>
                  </a:cubicBezTo>
                  <a:cubicBezTo>
                    <a:pt x="2265319" y="1014860"/>
                    <a:pt x="2142838" y="1021210"/>
                    <a:pt x="2022214" y="1016130"/>
                  </a:cubicBezTo>
                  <a:cubicBezTo>
                    <a:pt x="1949839" y="1012320"/>
                    <a:pt x="1879320" y="1014860"/>
                    <a:pt x="1806945" y="1012320"/>
                  </a:cubicBezTo>
                  <a:cubicBezTo>
                    <a:pt x="1773542" y="1011050"/>
                    <a:pt x="1740138" y="1009780"/>
                    <a:pt x="1706734" y="1008510"/>
                  </a:cubicBezTo>
                  <a:cubicBezTo>
                    <a:pt x="1686321" y="1008510"/>
                    <a:pt x="1667763" y="1009780"/>
                    <a:pt x="1647350" y="1009780"/>
                  </a:cubicBezTo>
                  <a:cubicBezTo>
                    <a:pt x="1595389" y="1008510"/>
                    <a:pt x="1452495" y="1009780"/>
                    <a:pt x="1400534" y="1008510"/>
                  </a:cubicBezTo>
                  <a:cubicBezTo>
                    <a:pt x="1363418" y="1007240"/>
                    <a:pt x="621114" y="1016130"/>
                    <a:pt x="583999" y="1014860"/>
                  </a:cubicBezTo>
                  <a:cubicBezTo>
                    <a:pt x="574720" y="1014860"/>
                    <a:pt x="563585" y="1016130"/>
                    <a:pt x="554306" y="1016130"/>
                  </a:cubicBezTo>
                  <a:cubicBezTo>
                    <a:pt x="532037" y="1016130"/>
                    <a:pt x="511624" y="1017400"/>
                    <a:pt x="489355" y="1017400"/>
                  </a:cubicBezTo>
                  <a:cubicBezTo>
                    <a:pt x="433682" y="1017400"/>
                    <a:pt x="379865" y="1016130"/>
                    <a:pt x="324192" y="1014860"/>
                  </a:cubicBezTo>
                  <a:cubicBezTo>
                    <a:pt x="290788" y="1013590"/>
                    <a:pt x="257385" y="1012320"/>
                    <a:pt x="225837" y="1011050"/>
                  </a:cubicBezTo>
                  <a:cubicBezTo>
                    <a:pt x="166452" y="1009780"/>
                    <a:pt x="107068" y="1008510"/>
                    <a:pt x="48260" y="1008510"/>
                  </a:cubicBezTo>
                  <a:cubicBezTo>
                    <a:pt x="38100" y="1008510"/>
                    <a:pt x="29210" y="1008510"/>
                    <a:pt x="19050" y="1007240"/>
                  </a:cubicBezTo>
                  <a:cubicBezTo>
                    <a:pt x="10160" y="1005970"/>
                    <a:pt x="5080" y="999620"/>
                    <a:pt x="7620" y="990730"/>
                  </a:cubicBezTo>
                  <a:cubicBezTo>
                    <a:pt x="16510" y="959030"/>
                    <a:pt x="12700" y="941127"/>
                    <a:pt x="11430" y="922508"/>
                  </a:cubicBezTo>
                  <a:cubicBezTo>
                    <a:pt x="10160" y="884553"/>
                    <a:pt x="6350" y="847314"/>
                    <a:pt x="7620" y="809359"/>
                  </a:cubicBezTo>
                  <a:cubicBezTo>
                    <a:pt x="5080" y="762095"/>
                    <a:pt x="0" y="177018"/>
                    <a:pt x="7620" y="129038"/>
                  </a:cubicBezTo>
                  <a:cubicBezTo>
                    <a:pt x="8890" y="119728"/>
                    <a:pt x="7620" y="109702"/>
                    <a:pt x="8890" y="100392"/>
                  </a:cubicBezTo>
                  <a:cubicBezTo>
                    <a:pt x="10160" y="85354"/>
                    <a:pt x="12700" y="6888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674" y="30480"/>
                    <a:pt x="90366" y="29210"/>
                  </a:cubicBezTo>
                  <a:cubicBezTo>
                    <a:pt x="140472" y="25400"/>
                    <a:pt x="190577" y="22860"/>
                    <a:pt x="242538" y="20320"/>
                  </a:cubicBezTo>
                  <a:cubicBezTo>
                    <a:pt x="277798" y="17780"/>
                    <a:pt x="313057" y="16510"/>
                    <a:pt x="346461" y="13970"/>
                  </a:cubicBezTo>
                  <a:cubicBezTo>
                    <a:pt x="379865" y="11430"/>
                    <a:pt x="415124" y="8890"/>
                    <a:pt x="448528" y="8890"/>
                  </a:cubicBezTo>
                  <a:cubicBezTo>
                    <a:pt x="485643" y="7620"/>
                    <a:pt x="522758" y="10160"/>
                    <a:pt x="559874" y="8890"/>
                  </a:cubicBezTo>
                  <a:cubicBezTo>
                    <a:pt x="606268" y="8890"/>
                    <a:pt x="1446928" y="6350"/>
                    <a:pt x="1493322" y="5080"/>
                  </a:cubicBezTo>
                  <a:cubicBezTo>
                    <a:pt x="1537860" y="3810"/>
                    <a:pt x="1582398" y="2540"/>
                    <a:pt x="1628792" y="2540"/>
                  </a:cubicBezTo>
                  <a:cubicBezTo>
                    <a:pt x="1704879" y="1270"/>
                    <a:pt x="1779109" y="0"/>
                    <a:pt x="1855195" y="0"/>
                  </a:cubicBezTo>
                  <a:cubicBezTo>
                    <a:pt x="1886743" y="0"/>
                    <a:pt x="1920147" y="2540"/>
                    <a:pt x="1951695" y="2540"/>
                  </a:cubicBezTo>
                  <a:cubicBezTo>
                    <a:pt x="2038916" y="3810"/>
                    <a:pt x="2127992" y="5080"/>
                    <a:pt x="2215213" y="7620"/>
                  </a:cubicBezTo>
                  <a:cubicBezTo>
                    <a:pt x="2261607" y="8890"/>
                    <a:pt x="2308001" y="12700"/>
                    <a:pt x="2354395" y="16510"/>
                  </a:cubicBezTo>
                  <a:cubicBezTo>
                    <a:pt x="2365530" y="16510"/>
                    <a:pt x="2376664" y="16510"/>
                    <a:pt x="2385943" y="16510"/>
                  </a:cubicBezTo>
                  <a:cubicBezTo>
                    <a:pt x="2399769" y="17780"/>
                    <a:pt x="2408659" y="20320"/>
                    <a:pt x="2418819" y="21590"/>
                  </a:cubicBezTo>
                  <a:close/>
                  <a:moveTo>
                    <a:pt x="2428979" y="1003430"/>
                  </a:moveTo>
                  <a:cubicBezTo>
                    <a:pt x="2430249" y="986920"/>
                    <a:pt x="2431519" y="974220"/>
                    <a:pt x="2431519" y="961520"/>
                  </a:cubicBezTo>
                  <a:cubicBezTo>
                    <a:pt x="2430249" y="919643"/>
                    <a:pt x="2428979" y="881688"/>
                    <a:pt x="2428979" y="840869"/>
                  </a:cubicBezTo>
                  <a:cubicBezTo>
                    <a:pt x="2428979" y="822250"/>
                    <a:pt x="2431519" y="803630"/>
                    <a:pt x="2430249" y="785011"/>
                  </a:cubicBezTo>
                  <a:cubicBezTo>
                    <a:pt x="2430249" y="767824"/>
                    <a:pt x="2428979" y="749921"/>
                    <a:pt x="2427709" y="732734"/>
                  </a:cubicBezTo>
                  <a:cubicBezTo>
                    <a:pt x="2422629" y="706237"/>
                    <a:pt x="2411199" y="157683"/>
                    <a:pt x="2411199" y="131186"/>
                  </a:cubicBezTo>
                  <a:cubicBezTo>
                    <a:pt x="2408659" y="108986"/>
                    <a:pt x="2406119" y="86070"/>
                    <a:pt x="2403579" y="63500"/>
                  </a:cubicBezTo>
                  <a:cubicBezTo>
                    <a:pt x="2402309" y="44450"/>
                    <a:pt x="2401039" y="43180"/>
                    <a:pt x="2380376" y="41910"/>
                  </a:cubicBezTo>
                  <a:cubicBezTo>
                    <a:pt x="2374808" y="41910"/>
                    <a:pt x="2371097" y="41910"/>
                    <a:pt x="2365530" y="40640"/>
                  </a:cubicBezTo>
                  <a:cubicBezTo>
                    <a:pt x="2319136" y="36830"/>
                    <a:pt x="2270886" y="31750"/>
                    <a:pt x="2224492" y="30480"/>
                  </a:cubicBezTo>
                  <a:cubicBezTo>
                    <a:pt x="2111290" y="26670"/>
                    <a:pt x="1996233" y="25400"/>
                    <a:pt x="1883032" y="22860"/>
                  </a:cubicBezTo>
                  <a:cubicBezTo>
                    <a:pt x="1866330" y="22860"/>
                    <a:pt x="1847772" y="22860"/>
                    <a:pt x="1831071" y="22860"/>
                  </a:cubicBezTo>
                  <a:cubicBezTo>
                    <a:pt x="1803234" y="22860"/>
                    <a:pt x="1775398" y="22860"/>
                    <a:pt x="1749417" y="22860"/>
                  </a:cubicBezTo>
                  <a:cubicBezTo>
                    <a:pt x="1690033" y="22860"/>
                    <a:pt x="1630648" y="22860"/>
                    <a:pt x="1573120" y="24130"/>
                  </a:cubicBezTo>
                  <a:cubicBezTo>
                    <a:pt x="1523014" y="25400"/>
                    <a:pt x="678642" y="29210"/>
                    <a:pt x="628537" y="29210"/>
                  </a:cubicBezTo>
                  <a:cubicBezTo>
                    <a:pt x="546883" y="29210"/>
                    <a:pt x="465230" y="26670"/>
                    <a:pt x="383576" y="33020"/>
                  </a:cubicBezTo>
                  <a:cubicBezTo>
                    <a:pt x="340894" y="36830"/>
                    <a:pt x="300067" y="36830"/>
                    <a:pt x="259240" y="38100"/>
                  </a:cubicBezTo>
                  <a:cubicBezTo>
                    <a:pt x="188721" y="41910"/>
                    <a:pt x="118202" y="45720"/>
                    <a:pt x="49530" y="50800"/>
                  </a:cubicBezTo>
                  <a:cubicBezTo>
                    <a:pt x="36830" y="50800"/>
                    <a:pt x="34290" y="53340"/>
                    <a:pt x="33020" y="66734"/>
                  </a:cubicBezTo>
                  <a:cubicBezTo>
                    <a:pt x="31750" y="79625"/>
                    <a:pt x="31750" y="92515"/>
                    <a:pt x="30480" y="105405"/>
                  </a:cubicBezTo>
                  <a:cubicBezTo>
                    <a:pt x="29210" y="126889"/>
                    <a:pt x="26670" y="147657"/>
                    <a:pt x="25400" y="169141"/>
                  </a:cubicBezTo>
                  <a:cubicBezTo>
                    <a:pt x="20320" y="192057"/>
                    <a:pt x="26670" y="752069"/>
                    <a:pt x="29210" y="774985"/>
                  </a:cubicBezTo>
                  <a:cubicBezTo>
                    <a:pt x="29210" y="799334"/>
                    <a:pt x="29210" y="824398"/>
                    <a:pt x="30480" y="848746"/>
                  </a:cubicBezTo>
                  <a:cubicBezTo>
                    <a:pt x="30480" y="866650"/>
                    <a:pt x="33020" y="884553"/>
                    <a:pt x="33020" y="902456"/>
                  </a:cubicBezTo>
                  <a:cubicBezTo>
                    <a:pt x="33020" y="921791"/>
                    <a:pt x="33020" y="941127"/>
                    <a:pt x="31750" y="961520"/>
                  </a:cubicBezTo>
                  <a:cubicBezTo>
                    <a:pt x="31750" y="965330"/>
                    <a:pt x="31750" y="967870"/>
                    <a:pt x="31750" y="971680"/>
                  </a:cubicBezTo>
                  <a:cubicBezTo>
                    <a:pt x="31750" y="981840"/>
                    <a:pt x="35560" y="985650"/>
                    <a:pt x="44450" y="985650"/>
                  </a:cubicBezTo>
                  <a:cubicBezTo>
                    <a:pt x="64385" y="985650"/>
                    <a:pt x="90366" y="986920"/>
                    <a:pt x="114491" y="986920"/>
                  </a:cubicBezTo>
                  <a:cubicBezTo>
                    <a:pt x="149750" y="986920"/>
                    <a:pt x="186866" y="984380"/>
                    <a:pt x="222125" y="986920"/>
                  </a:cubicBezTo>
                  <a:cubicBezTo>
                    <a:pt x="279654" y="990730"/>
                    <a:pt x="337182" y="993270"/>
                    <a:pt x="394711" y="992000"/>
                  </a:cubicBezTo>
                  <a:cubicBezTo>
                    <a:pt x="431826" y="990730"/>
                    <a:pt x="467086" y="993270"/>
                    <a:pt x="504201" y="993270"/>
                  </a:cubicBezTo>
                  <a:cubicBezTo>
                    <a:pt x="558018" y="993270"/>
                    <a:pt x="611835" y="992000"/>
                    <a:pt x="665652" y="993270"/>
                  </a:cubicBezTo>
                  <a:cubicBezTo>
                    <a:pt x="745450" y="994540"/>
                    <a:pt x="1621369" y="984380"/>
                    <a:pt x="1703023" y="986920"/>
                  </a:cubicBezTo>
                  <a:cubicBezTo>
                    <a:pt x="1738282" y="988190"/>
                    <a:pt x="1773542" y="989460"/>
                    <a:pt x="1806945" y="989460"/>
                  </a:cubicBezTo>
                  <a:cubicBezTo>
                    <a:pt x="1868186" y="992000"/>
                    <a:pt x="1927570" y="988190"/>
                    <a:pt x="1988810" y="992000"/>
                  </a:cubicBezTo>
                  <a:cubicBezTo>
                    <a:pt x="2038916" y="994540"/>
                    <a:pt x="2089021" y="994540"/>
                    <a:pt x="2139127" y="997080"/>
                  </a:cubicBezTo>
                  <a:cubicBezTo>
                    <a:pt x="2213357" y="1000890"/>
                    <a:pt x="2287588" y="1003430"/>
                    <a:pt x="2361818" y="1004700"/>
                  </a:cubicBezTo>
                  <a:cubicBezTo>
                    <a:pt x="2389655" y="1004700"/>
                    <a:pt x="2408659" y="1003430"/>
                    <a:pt x="2428979" y="100343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1" name="Freeform 51"/>
          <p:cNvSpPr/>
          <p:nvPr/>
        </p:nvSpPr>
        <p:spPr>
          <a:xfrm rot="-1216697">
            <a:off x="10665304" y="4030222"/>
            <a:ext cx="1787126" cy="366859"/>
          </a:xfrm>
          <a:custGeom>
            <a:avLst/>
            <a:gdLst/>
            <a:ahLst/>
            <a:cxnLst/>
            <a:rect l="l" t="t" r="r" b="b"/>
            <a:pathLst>
              <a:path w="1787126" h="366859">
                <a:moveTo>
                  <a:pt x="0" y="0"/>
                </a:moveTo>
                <a:lnTo>
                  <a:pt x="1787126" y="0"/>
                </a:lnTo>
                <a:lnTo>
                  <a:pt x="1787126" y="366859"/>
                </a:lnTo>
                <a:lnTo>
                  <a:pt x="0" y="36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 rot="8765831">
            <a:off x="5834687" y="5851974"/>
            <a:ext cx="2145342" cy="289672"/>
          </a:xfrm>
          <a:custGeom>
            <a:avLst/>
            <a:gdLst/>
            <a:ahLst/>
            <a:cxnLst/>
            <a:rect l="l" t="t" r="r" b="b"/>
            <a:pathLst>
              <a:path w="2145342" h="289672">
                <a:moveTo>
                  <a:pt x="0" y="0"/>
                </a:moveTo>
                <a:lnTo>
                  <a:pt x="2145343" y="0"/>
                </a:lnTo>
                <a:lnTo>
                  <a:pt x="2145343" y="289672"/>
                </a:lnTo>
                <a:lnTo>
                  <a:pt x="0" y="2896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 rot="2260514">
            <a:off x="5540228" y="3947327"/>
            <a:ext cx="2127785" cy="538451"/>
          </a:xfrm>
          <a:custGeom>
            <a:avLst/>
            <a:gdLst/>
            <a:ahLst/>
            <a:cxnLst/>
            <a:rect l="l" t="t" r="r" b="b"/>
            <a:pathLst>
              <a:path w="2127785" h="538451">
                <a:moveTo>
                  <a:pt x="0" y="0"/>
                </a:moveTo>
                <a:lnTo>
                  <a:pt x="2127786" y="0"/>
                </a:lnTo>
                <a:lnTo>
                  <a:pt x="2127786" y="538451"/>
                </a:lnTo>
                <a:lnTo>
                  <a:pt x="0" y="5384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54" name="Group 54"/>
          <p:cNvGrpSpPr/>
          <p:nvPr/>
        </p:nvGrpSpPr>
        <p:grpSpPr>
          <a:xfrm>
            <a:off x="6827777" y="4661868"/>
            <a:ext cx="4632445" cy="963264"/>
            <a:chOff x="0" y="0"/>
            <a:chExt cx="6176594" cy="1284352"/>
          </a:xfrm>
        </p:grpSpPr>
        <p:grpSp>
          <p:nvGrpSpPr>
            <p:cNvPr id="55" name="Group 55"/>
            <p:cNvGrpSpPr/>
            <p:nvPr/>
          </p:nvGrpSpPr>
          <p:grpSpPr>
            <a:xfrm>
              <a:off x="0" y="0"/>
              <a:ext cx="6176594" cy="1284352"/>
              <a:chOff x="0" y="0"/>
              <a:chExt cx="3807489" cy="791724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10160" y="16510"/>
                <a:ext cx="3784629" cy="763784"/>
              </a:xfrm>
              <a:custGeom>
                <a:avLst/>
                <a:gdLst/>
                <a:ahLst/>
                <a:cxnLst/>
                <a:rect l="l" t="t" r="r" b="b"/>
                <a:pathLst>
                  <a:path w="3784629" h="763784">
                    <a:moveTo>
                      <a:pt x="3784629" y="763784"/>
                    </a:moveTo>
                    <a:lnTo>
                      <a:pt x="0" y="756164"/>
                    </a:lnTo>
                    <a:lnTo>
                      <a:pt x="0" y="278127"/>
                    </a:lnTo>
                    <a:lnTo>
                      <a:pt x="17780" y="19050"/>
                    </a:lnTo>
                    <a:lnTo>
                      <a:pt x="1885170" y="0"/>
                    </a:lnTo>
                    <a:lnTo>
                      <a:pt x="3765579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7" name="Freeform 57"/>
              <p:cNvSpPr/>
              <p:nvPr/>
            </p:nvSpPr>
            <p:spPr>
              <a:xfrm>
                <a:off x="-3810" y="0"/>
                <a:ext cx="3813839" cy="790453"/>
              </a:xfrm>
              <a:custGeom>
                <a:avLst/>
                <a:gdLst/>
                <a:ahLst/>
                <a:cxnLst/>
                <a:rect l="l" t="t" r="r" b="b"/>
                <a:pathLst>
                  <a:path w="3813839" h="790453">
                    <a:moveTo>
                      <a:pt x="3779549" y="21590"/>
                    </a:moveTo>
                    <a:cubicBezTo>
                      <a:pt x="3780819" y="34290"/>
                      <a:pt x="3780819" y="44450"/>
                      <a:pt x="3782089" y="54610"/>
                    </a:cubicBezTo>
                    <a:cubicBezTo>
                      <a:pt x="3784629" y="74622"/>
                      <a:pt x="3785899" y="89502"/>
                      <a:pt x="3788439" y="103851"/>
                    </a:cubicBezTo>
                    <a:cubicBezTo>
                      <a:pt x="3788439" y="124577"/>
                      <a:pt x="3801139" y="533252"/>
                      <a:pt x="3807489" y="553978"/>
                    </a:cubicBezTo>
                    <a:cubicBezTo>
                      <a:pt x="3813839" y="585333"/>
                      <a:pt x="3810029" y="617219"/>
                      <a:pt x="3810029" y="648574"/>
                    </a:cubicBezTo>
                    <a:cubicBezTo>
                      <a:pt x="3810029" y="676209"/>
                      <a:pt x="3811299" y="701718"/>
                      <a:pt x="3812569" y="729493"/>
                    </a:cubicBezTo>
                    <a:cubicBezTo>
                      <a:pt x="3812569" y="751084"/>
                      <a:pt x="3812569" y="765053"/>
                      <a:pt x="3812569" y="789184"/>
                    </a:cubicBezTo>
                    <a:cubicBezTo>
                      <a:pt x="3789709" y="789184"/>
                      <a:pt x="3769389" y="790453"/>
                      <a:pt x="3742260" y="789184"/>
                    </a:cubicBezTo>
                    <a:cubicBezTo>
                      <a:pt x="3551491" y="784103"/>
                      <a:pt x="3357787" y="790453"/>
                      <a:pt x="3167018" y="785374"/>
                    </a:cubicBezTo>
                    <a:cubicBezTo>
                      <a:pt x="3052557" y="781563"/>
                      <a:pt x="2941031" y="784103"/>
                      <a:pt x="2826570" y="781563"/>
                    </a:cubicBezTo>
                    <a:cubicBezTo>
                      <a:pt x="2773742" y="780293"/>
                      <a:pt x="2720913" y="779024"/>
                      <a:pt x="2668085" y="777753"/>
                    </a:cubicBezTo>
                    <a:cubicBezTo>
                      <a:pt x="2635801" y="777753"/>
                      <a:pt x="2606452" y="779024"/>
                      <a:pt x="2574168" y="779024"/>
                    </a:cubicBezTo>
                    <a:cubicBezTo>
                      <a:pt x="2491991" y="777753"/>
                      <a:pt x="2266003" y="779024"/>
                      <a:pt x="2183826" y="777753"/>
                    </a:cubicBezTo>
                    <a:cubicBezTo>
                      <a:pt x="2125128" y="776484"/>
                      <a:pt x="951167" y="785374"/>
                      <a:pt x="892469" y="784103"/>
                    </a:cubicBezTo>
                    <a:cubicBezTo>
                      <a:pt x="877794" y="784103"/>
                      <a:pt x="860185" y="785374"/>
                      <a:pt x="845510" y="785374"/>
                    </a:cubicBezTo>
                    <a:cubicBezTo>
                      <a:pt x="810291" y="785374"/>
                      <a:pt x="778007" y="786643"/>
                      <a:pt x="742788" y="786643"/>
                    </a:cubicBezTo>
                    <a:cubicBezTo>
                      <a:pt x="654741" y="786643"/>
                      <a:pt x="569629" y="785374"/>
                      <a:pt x="481582" y="784103"/>
                    </a:cubicBezTo>
                    <a:cubicBezTo>
                      <a:pt x="428754" y="782834"/>
                      <a:pt x="375926" y="781563"/>
                      <a:pt x="326032" y="780293"/>
                    </a:cubicBezTo>
                    <a:cubicBezTo>
                      <a:pt x="232115" y="779024"/>
                      <a:pt x="138198" y="777753"/>
                      <a:pt x="48260" y="777753"/>
                    </a:cubicBezTo>
                    <a:cubicBezTo>
                      <a:pt x="38100" y="777753"/>
                      <a:pt x="29210" y="777753"/>
                      <a:pt x="19050" y="776484"/>
                    </a:cubicBezTo>
                    <a:cubicBezTo>
                      <a:pt x="10160" y="775213"/>
                      <a:pt x="5080" y="768863"/>
                      <a:pt x="7620" y="759974"/>
                    </a:cubicBezTo>
                    <a:cubicBezTo>
                      <a:pt x="16510" y="728290"/>
                      <a:pt x="12700" y="715004"/>
                      <a:pt x="11430" y="701187"/>
                    </a:cubicBezTo>
                    <a:cubicBezTo>
                      <a:pt x="10160" y="673020"/>
                      <a:pt x="6350" y="645386"/>
                      <a:pt x="7620" y="617219"/>
                    </a:cubicBezTo>
                    <a:cubicBezTo>
                      <a:pt x="5080" y="582145"/>
                      <a:pt x="0" y="147960"/>
                      <a:pt x="7620" y="112354"/>
                    </a:cubicBezTo>
                    <a:cubicBezTo>
                      <a:pt x="8890" y="105445"/>
                      <a:pt x="7620" y="98005"/>
                      <a:pt x="8890" y="91097"/>
                    </a:cubicBezTo>
                    <a:cubicBezTo>
                      <a:pt x="10160" y="79936"/>
                      <a:pt x="12700" y="6771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4826" y="30480"/>
                      <a:pt x="111784" y="29210"/>
                    </a:cubicBezTo>
                    <a:cubicBezTo>
                      <a:pt x="191027" y="25400"/>
                      <a:pt x="270269" y="22860"/>
                      <a:pt x="352446" y="20320"/>
                    </a:cubicBezTo>
                    <a:cubicBezTo>
                      <a:pt x="408210" y="17780"/>
                      <a:pt x="463973" y="16510"/>
                      <a:pt x="516801" y="13970"/>
                    </a:cubicBezTo>
                    <a:cubicBezTo>
                      <a:pt x="569629" y="11430"/>
                      <a:pt x="625392" y="8890"/>
                      <a:pt x="678221" y="8890"/>
                    </a:cubicBezTo>
                    <a:cubicBezTo>
                      <a:pt x="736919" y="7620"/>
                      <a:pt x="795617" y="10160"/>
                      <a:pt x="854315" y="8890"/>
                    </a:cubicBezTo>
                    <a:cubicBezTo>
                      <a:pt x="927687" y="8890"/>
                      <a:pt x="2257199" y="6350"/>
                      <a:pt x="2330571" y="5080"/>
                    </a:cubicBezTo>
                    <a:cubicBezTo>
                      <a:pt x="2401009" y="3810"/>
                      <a:pt x="2471447" y="2540"/>
                      <a:pt x="2544819" y="2540"/>
                    </a:cubicBezTo>
                    <a:cubicBezTo>
                      <a:pt x="2665150" y="1270"/>
                      <a:pt x="2782546" y="0"/>
                      <a:pt x="2902877" y="0"/>
                    </a:cubicBezTo>
                    <a:cubicBezTo>
                      <a:pt x="2952771" y="0"/>
                      <a:pt x="3005599" y="2540"/>
                      <a:pt x="3055492" y="2540"/>
                    </a:cubicBezTo>
                    <a:cubicBezTo>
                      <a:pt x="3193433" y="3810"/>
                      <a:pt x="3334308" y="5080"/>
                      <a:pt x="3472249" y="7620"/>
                    </a:cubicBezTo>
                    <a:cubicBezTo>
                      <a:pt x="3545621" y="8890"/>
                      <a:pt x="3618994" y="12700"/>
                      <a:pt x="3692366" y="16510"/>
                    </a:cubicBezTo>
                    <a:cubicBezTo>
                      <a:pt x="3709976" y="16510"/>
                      <a:pt x="3727585" y="16510"/>
                      <a:pt x="3742260" y="16510"/>
                    </a:cubicBezTo>
                    <a:cubicBezTo>
                      <a:pt x="3760499" y="17780"/>
                      <a:pt x="3769389" y="20320"/>
                      <a:pt x="3779549" y="21590"/>
                    </a:cubicBezTo>
                    <a:close/>
                    <a:moveTo>
                      <a:pt x="3789709" y="772674"/>
                    </a:moveTo>
                    <a:cubicBezTo>
                      <a:pt x="3790979" y="756163"/>
                      <a:pt x="3792249" y="743463"/>
                      <a:pt x="3792249" y="730763"/>
                    </a:cubicBezTo>
                    <a:cubicBezTo>
                      <a:pt x="3790979" y="699061"/>
                      <a:pt x="3789709" y="670895"/>
                      <a:pt x="3789709" y="640603"/>
                    </a:cubicBezTo>
                    <a:cubicBezTo>
                      <a:pt x="3789709" y="626785"/>
                      <a:pt x="3792249" y="612968"/>
                      <a:pt x="3790979" y="599151"/>
                    </a:cubicBezTo>
                    <a:cubicBezTo>
                      <a:pt x="3790979" y="586396"/>
                      <a:pt x="3789709" y="573110"/>
                      <a:pt x="3788439" y="560356"/>
                    </a:cubicBezTo>
                    <a:cubicBezTo>
                      <a:pt x="3783359" y="540693"/>
                      <a:pt x="3771929" y="133611"/>
                      <a:pt x="3771929" y="113948"/>
                    </a:cubicBezTo>
                    <a:cubicBezTo>
                      <a:pt x="3769389" y="97474"/>
                      <a:pt x="3766849" y="80468"/>
                      <a:pt x="3764309" y="63500"/>
                    </a:cubicBezTo>
                    <a:cubicBezTo>
                      <a:pt x="3763039" y="44450"/>
                      <a:pt x="3761769" y="43180"/>
                      <a:pt x="3733455" y="41910"/>
                    </a:cubicBezTo>
                    <a:cubicBezTo>
                      <a:pt x="3724650" y="41910"/>
                      <a:pt x="3718781" y="41910"/>
                      <a:pt x="3709976" y="40640"/>
                    </a:cubicBezTo>
                    <a:cubicBezTo>
                      <a:pt x="3636603" y="36830"/>
                      <a:pt x="3560296" y="31750"/>
                      <a:pt x="3486923" y="30480"/>
                    </a:cubicBezTo>
                    <a:cubicBezTo>
                      <a:pt x="3307894" y="26670"/>
                      <a:pt x="3125930" y="25400"/>
                      <a:pt x="2946901" y="22860"/>
                    </a:cubicBezTo>
                    <a:cubicBezTo>
                      <a:pt x="2920487" y="22860"/>
                      <a:pt x="2891138" y="22860"/>
                      <a:pt x="2864724" y="22860"/>
                    </a:cubicBezTo>
                    <a:cubicBezTo>
                      <a:pt x="2820700" y="22860"/>
                      <a:pt x="2776677" y="22860"/>
                      <a:pt x="2735588" y="22860"/>
                    </a:cubicBezTo>
                    <a:cubicBezTo>
                      <a:pt x="2641671" y="22860"/>
                      <a:pt x="2547754" y="22860"/>
                      <a:pt x="2456772" y="24130"/>
                    </a:cubicBezTo>
                    <a:cubicBezTo>
                      <a:pt x="2377529" y="25400"/>
                      <a:pt x="1042149" y="29210"/>
                      <a:pt x="962906" y="29210"/>
                    </a:cubicBezTo>
                    <a:cubicBezTo>
                      <a:pt x="833771" y="29210"/>
                      <a:pt x="704635" y="26670"/>
                      <a:pt x="575499" y="33020"/>
                    </a:cubicBezTo>
                    <a:cubicBezTo>
                      <a:pt x="507996" y="36830"/>
                      <a:pt x="443428" y="36830"/>
                      <a:pt x="378861" y="38100"/>
                    </a:cubicBezTo>
                    <a:cubicBezTo>
                      <a:pt x="267334" y="41910"/>
                      <a:pt x="155808" y="45720"/>
                      <a:pt x="49530" y="50800"/>
                    </a:cubicBezTo>
                    <a:cubicBezTo>
                      <a:pt x="36830" y="50800"/>
                      <a:pt x="34290" y="53340"/>
                      <a:pt x="33020" y="66119"/>
                    </a:cubicBezTo>
                    <a:cubicBezTo>
                      <a:pt x="31750" y="75685"/>
                      <a:pt x="31750" y="85251"/>
                      <a:pt x="30480" y="94817"/>
                    </a:cubicBezTo>
                    <a:cubicBezTo>
                      <a:pt x="29210" y="110760"/>
                      <a:pt x="26670" y="126171"/>
                      <a:pt x="25400" y="142115"/>
                    </a:cubicBezTo>
                    <a:cubicBezTo>
                      <a:pt x="20320" y="159121"/>
                      <a:pt x="26670" y="574705"/>
                      <a:pt x="29210" y="591710"/>
                    </a:cubicBezTo>
                    <a:cubicBezTo>
                      <a:pt x="29210" y="609779"/>
                      <a:pt x="29210" y="628380"/>
                      <a:pt x="30480" y="646449"/>
                    </a:cubicBezTo>
                    <a:cubicBezTo>
                      <a:pt x="30480" y="659734"/>
                      <a:pt x="33020" y="673020"/>
                      <a:pt x="33020" y="686306"/>
                    </a:cubicBezTo>
                    <a:cubicBezTo>
                      <a:pt x="33020" y="700655"/>
                      <a:pt x="33020" y="715004"/>
                      <a:pt x="31750" y="730763"/>
                    </a:cubicBezTo>
                    <a:cubicBezTo>
                      <a:pt x="31750" y="734574"/>
                      <a:pt x="31750" y="737113"/>
                      <a:pt x="31750" y="740924"/>
                    </a:cubicBezTo>
                    <a:cubicBezTo>
                      <a:pt x="31750" y="751084"/>
                      <a:pt x="35560" y="754894"/>
                      <a:pt x="44450" y="754894"/>
                    </a:cubicBezTo>
                    <a:cubicBezTo>
                      <a:pt x="70696" y="754894"/>
                      <a:pt x="111784" y="756163"/>
                      <a:pt x="149938" y="756163"/>
                    </a:cubicBezTo>
                    <a:cubicBezTo>
                      <a:pt x="205701" y="756163"/>
                      <a:pt x="264399" y="753624"/>
                      <a:pt x="320162" y="756163"/>
                    </a:cubicBezTo>
                    <a:cubicBezTo>
                      <a:pt x="411144" y="759974"/>
                      <a:pt x="502126" y="762513"/>
                      <a:pt x="593108" y="761244"/>
                    </a:cubicBezTo>
                    <a:cubicBezTo>
                      <a:pt x="651807" y="759974"/>
                      <a:pt x="707570" y="762513"/>
                      <a:pt x="766268" y="762513"/>
                    </a:cubicBezTo>
                    <a:cubicBezTo>
                      <a:pt x="851380" y="762513"/>
                      <a:pt x="936492" y="761244"/>
                      <a:pt x="1021604" y="762513"/>
                    </a:cubicBezTo>
                    <a:cubicBezTo>
                      <a:pt x="1147805" y="763784"/>
                      <a:pt x="2533079" y="753624"/>
                      <a:pt x="2662215" y="756163"/>
                    </a:cubicBezTo>
                    <a:cubicBezTo>
                      <a:pt x="2717978" y="757434"/>
                      <a:pt x="2773742" y="758703"/>
                      <a:pt x="2826570" y="758703"/>
                    </a:cubicBezTo>
                    <a:cubicBezTo>
                      <a:pt x="2923422" y="761244"/>
                      <a:pt x="3017338" y="757434"/>
                      <a:pt x="3114190" y="761244"/>
                    </a:cubicBezTo>
                    <a:cubicBezTo>
                      <a:pt x="3193433" y="763784"/>
                      <a:pt x="3272675" y="763784"/>
                      <a:pt x="3351918" y="766324"/>
                    </a:cubicBezTo>
                    <a:cubicBezTo>
                      <a:pt x="3469314" y="770134"/>
                      <a:pt x="3586710" y="772674"/>
                      <a:pt x="3704106" y="773944"/>
                    </a:cubicBezTo>
                    <a:cubicBezTo>
                      <a:pt x="3748130" y="773944"/>
                      <a:pt x="3769389" y="772674"/>
                      <a:pt x="3789709" y="772674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58" name="TextBox 58"/>
            <p:cNvSpPr txBox="1"/>
            <p:nvPr/>
          </p:nvSpPr>
          <p:spPr>
            <a:xfrm>
              <a:off x="275182" y="15431"/>
              <a:ext cx="5626230" cy="1110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Bold"/>
                </a:rPr>
                <a:t>LA MATERIA</a:t>
              </a:r>
            </a:p>
          </p:txBody>
        </p:sp>
      </p:grpSp>
      <p:sp>
        <p:nvSpPr>
          <p:cNvPr id="59" name="AutoShape 59"/>
          <p:cNvSpPr/>
          <p:nvPr/>
        </p:nvSpPr>
        <p:spPr>
          <a:xfrm>
            <a:off x="8040968" y="3535024"/>
            <a:ext cx="2206064" cy="47625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0" name="AutoShape 60"/>
          <p:cNvSpPr/>
          <p:nvPr/>
        </p:nvSpPr>
        <p:spPr>
          <a:xfrm>
            <a:off x="5478259" y="2558842"/>
            <a:ext cx="2519542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AutoShape 61"/>
          <p:cNvSpPr/>
          <p:nvPr/>
        </p:nvSpPr>
        <p:spPr>
          <a:xfrm>
            <a:off x="10339535" y="2558842"/>
            <a:ext cx="2519542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2" name="Group 62"/>
          <p:cNvGrpSpPr/>
          <p:nvPr/>
        </p:nvGrpSpPr>
        <p:grpSpPr>
          <a:xfrm>
            <a:off x="7631742" y="614047"/>
            <a:ext cx="2976890" cy="2501034"/>
            <a:chOff x="0" y="0"/>
            <a:chExt cx="2446759" cy="2055644"/>
          </a:xfrm>
        </p:grpSpPr>
        <p:sp>
          <p:nvSpPr>
            <p:cNvPr id="63" name="Freeform 63"/>
            <p:cNvSpPr/>
            <p:nvPr/>
          </p:nvSpPr>
          <p:spPr>
            <a:xfrm>
              <a:off x="10160" y="16510"/>
              <a:ext cx="2423899" cy="2027704"/>
            </a:xfrm>
            <a:custGeom>
              <a:avLst/>
              <a:gdLst/>
              <a:ahLst/>
              <a:cxnLst/>
              <a:rect l="l" t="t" r="r" b="b"/>
              <a:pathLst>
                <a:path w="2423899" h="2027704">
                  <a:moveTo>
                    <a:pt x="2423899" y="2027704"/>
                  </a:moveTo>
                  <a:lnTo>
                    <a:pt x="0" y="2020084"/>
                  </a:lnTo>
                  <a:lnTo>
                    <a:pt x="0" y="716488"/>
                  </a:lnTo>
                  <a:lnTo>
                    <a:pt x="17780" y="19050"/>
                  </a:lnTo>
                  <a:lnTo>
                    <a:pt x="1206555" y="0"/>
                  </a:lnTo>
                  <a:lnTo>
                    <a:pt x="240484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4" name="Freeform 64"/>
            <p:cNvSpPr/>
            <p:nvPr/>
          </p:nvSpPr>
          <p:spPr>
            <a:xfrm>
              <a:off x="-3810" y="0"/>
              <a:ext cx="2453109" cy="2054374"/>
            </a:xfrm>
            <a:custGeom>
              <a:avLst/>
              <a:gdLst/>
              <a:ahLst/>
              <a:cxnLst/>
              <a:rect l="l" t="t" r="r" b="b"/>
              <a:pathLst>
                <a:path w="2453109" h="2054374">
                  <a:moveTo>
                    <a:pt x="2418819" y="21590"/>
                  </a:moveTo>
                  <a:cubicBezTo>
                    <a:pt x="2420089" y="34290"/>
                    <a:pt x="2420089" y="44450"/>
                    <a:pt x="2421359" y="54610"/>
                  </a:cubicBezTo>
                  <a:cubicBezTo>
                    <a:pt x="2423899" y="94178"/>
                    <a:pt x="2425169" y="137384"/>
                    <a:pt x="2427709" y="179046"/>
                  </a:cubicBezTo>
                  <a:cubicBezTo>
                    <a:pt x="2427709" y="239224"/>
                    <a:pt x="2440409" y="1425824"/>
                    <a:pt x="2446759" y="1486002"/>
                  </a:cubicBezTo>
                  <a:cubicBezTo>
                    <a:pt x="2453109" y="1577042"/>
                    <a:pt x="2449299" y="1669624"/>
                    <a:pt x="2449299" y="1760663"/>
                  </a:cubicBezTo>
                  <a:cubicBezTo>
                    <a:pt x="2449299" y="1840902"/>
                    <a:pt x="2450569" y="1914968"/>
                    <a:pt x="2451839" y="1993414"/>
                  </a:cubicBezTo>
                  <a:cubicBezTo>
                    <a:pt x="2451839" y="2015004"/>
                    <a:pt x="2451839" y="2028974"/>
                    <a:pt x="2451839" y="2053104"/>
                  </a:cubicBezTo>
                  <a:cubicBezTo>
                    <a:pt x="2428979" y="2053104"/>
                    <a:pt x="2408659" y="2054374"/>
                    <a:pt x="2385943" y="2053104"/>
                  </a:cubicBezTo>
                  <a:cubicBezTo>
                    <a:pt x="2265319" y="2048024"/>
                    <a:pt x="2142838" y="2054374"/>
                    <a:pt x="2022214" y="2049294"/>
                  </a:cubicBezTo>
                  <a:cubicBezTo>
                    <a:pt x="1949839" y="2045484"/>
                    <a:pt x="1879320" y="2048024"/>
                    <a:pt x="1806945" y="2045484"/>
                  </a:cubicBezTo>
                  <a:cubicBezTo>
                    <a:pt x="1773542" y="2044214"/>
                    <a:pt x="1740138" y="2042944"/>
                    <a:pt x="1706734" y="2041674"/>
                  </a:cubicBezTo>
                  <a:cubicBezTo>
                    <a:pt x="1686321" y="2041674"/>
                    <a:pt x="1667763" y="2042944"/>
                    <a:pt x="1647350" y="2042944"/>
                  </a:cubicBezTo>
                  <a:cubicBezTo>
                    <a:pt x="1595389" y="2041674"/>
                    <a:pt x="1452495" y="2042944"/>
                    <a:pt x="1400534" y="2041674"/>
                  </a:cubicBezTo>
                  <a:cubicBezTo>
                    <a:pt x="1363418" y="2040404"/>
                    <a:pt x="621114" y="2049294"/>
                    <a:pt x="583999" y="2048024"/>
                  </a:cubicBezTo>
                  <a:cubicBezTo>
                    <a:pt x="574720" y="2048024"/>
                    <a:pt x="563585" y="2049294"/>
                    <a:pt x="554306" y="2049294"/>
                  </a:cubicBezTo>
                  <a:cubicBezTo>
                    <a:pt x="532037" y="2049294"/>
                    <a:pt x="511624" y="2050564"/>
                    <a:pt x="489355" y="2050564"/>
                  </a:cubicBezTo>
                  <a:cubicBezTo>
                    <a:pt x="433682" y="2050564"/>
                    <a:pt x="379865" y="2049294"/>
                    <a:pt x="324192" y="2048024"/>
                  </a:cubicBezTo>
                  <a:cubicBezTo>
                    <a:pt x="290788" y="2046754"/>
                    <a:pt x="257385" y="2045484"/>
                    <a:pt x="225837" y="2044214"/>
                  </a:cubicBezTo>
                  <a:cubicBezTo>
                    <a:pt x="166452" y="2042944"/>
                    <a:pt x="107068" y="2041674"/>
                    <a:pt x="48260" y="2041674"/>
                  </a:cubicBezTo>
                  <a:cubicBezTo>
                    <a:pt x="38100" y="2041674"/>
                    <a:pt x="29210" y="2041674"/>
                    <a:pt x="19050" y="2040404"/>
                  </a:cubicBezTo>
                  <a:cubicBezTo>
                    <a:pt x="10160" y="2039134"/>
                    <a:pt x="5080" y="2032784"/>
                    <a:pt x="7620" y="2023894"/>
                  </a:cubicBezTo>
                  <a:cubicBezTo>
                    <a:pt x="16510" y="1992120"/>
                    <a:pt x="12700" y="1953544"/>
                    <a:pt x="11430" y="1913425"/>
                  </a:cubicBezTo>
                  <a:cubicBezTo>
                    <a:pt x="10160" y="1831643"/>
                    <a:pt x="6350" y="1751405"/>
                    <a:pt x="7620" y="1669624"/>
                  </a:cubicBezTo>
                  <a:cubicBezTo>
                    <a:pt x="5080" y="1567783"/>
                    <a:pt x="0" y="307118"/>
                    <a:pt x="7620" y="203734"/>
                  </a:cubicBezTo>
                  <a:cubicBezTo>
                    <a:pt x="8890" y="183675"/>
                    <a:pt x="7620" y="162072"/>
                    <a:pt x="8890" y="142013"/>
                  </a:cubicBezTo>
                  <a:cubicBezTo>
                    <a:pt x="10160" y="109609"/>
                    <a:pt x="12700" y="741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674" y="30480"/>
                    <a:pt x="90366" y="29210"/>
                  </a:cubicBezTo>
                  <a:cubicBezTo>
                    <a:pt x="140472" y="25400"/>
                    <a:pt x="190577" y="22860"/>
                    <a:pt x="242538" y="20320"/>
                  </a:cubicBezTo>
                  <a:cubicBezTo>
                    <a:pt x="277798" y="17780"/>
                    <a:pt x="313057" y="16510"/>
                    <a:pt x="346461" y="13970"/>
                  </a:cubicBezTo>
                  <a:cubicBezTo>
                    <a:pt x="379865" y="11430"/>
                    <a:pt x="415124" y="8890"/>
                    <a:pt x="448528" y="8890"/>
                  </a:cubicBezTo>
                  <a:cubicBezTo>
                    <a:pt x="485643" y="7620"/>
                    <a:pt x="522758" y="10160"/>
                    <a:pt x="559874" y="8890"/>
                  </a:cubicBezTo>
                  <a:cubicBezTo>
                    <a:pt x="606268" y="8890"/>
                    <a:pt x="1446928" y="6350"/>
                    <a:pt x="1493322" y="5080"/>
                  </a:cubicBezTo>
                  <a:cubicBezTo>
                    <a:pt x="1537860" y="3810"/>
                    <a:pt x="1582398" y="2540"/>
                    <a:pt x="1628792" y="2540"/>
                  </a:cubicBezTo>
                  <a:cubicBezTo>
                    <a:pt x="1704879" y="1270"/>
                    <a:pt x="1779109" y="0"/>
                    <a:pt x="1855195" y="0"/>
                  </a:cubicBezTo>
                  <a:cubicBezTo>
                    <a:pt x="1886743" y="0"/>
                    <a:pt x="1920147" y="2540"/>
                    <a:pt x="1951695" y="2540"/>
                  </a:cubicBezTo>
                  <a:cubicBezTo>
                    <a:pt x="2038916" y="3810"/>
                    <a:pt x="2127992" y="5080"/>
                    <a:pt x="2215213" y="7620"/>
                  </a:cubicBezTo>
                  <a:cubicBezTo>
                    <a:pt x="2261607" y="8890"/>
                    <a:pt x="2308001" y="12700"/>
                    <a:pt x="2354395" y="16510"/>
                  </a:cubicBezTo>
                  <a:cubicBezTo>
                    <a:pt x="2365530" y="16510"/>
                    <a:pt x="2376664" y="16510"/>
                    <a:pt x="2385943" y="16510"/>
                  </a:cubicBezTo>
                  <a:cubicBezTo>
                    <a:pt x="2399769" y="17780"/>
                    <a:pt x="2408659" y="20320"/>
                    <a:pt x="2418819" y="21590"/>
                  </a:cubicBezTo>
                  <a:close/>
                  <a:moveTo>
                    <a:pt x="2428979" y="2036594"/>
                  </a:moveTo>
                  <a:cubicBezTo>
                    <a:pt x="2430249" y="2020084"/>
                    <a:pt x="2431519" y="2007384"/>
                    <a:pt x="2431519" y="1994684"/>
                  </a:cubicBezTo>
                  <a:cubicBezTo>
                    <a:pt x="2430249" y="1907253"/>
                    <a:pt x="2428979" y="1825471"/>
                    <a:pt x="2428979" y="1737518"/>
                  </a:cubicBezTo>
                  <a:cubicBezTo>
                    <a:pt x="2428979" y="1697399"/>
                    <a:pt x="2431519" y="1657280"/>
                    <a:pt x="2430249" y="1617161"/>
                  </a:cubicBezTo>
                  <a:cubicBezTo>
                    <a:pt x="2430249" y="1580128"/>
                    <a:pt x="2428979" y="1541552"/>
                    <a:pt x="2427709" y="1504519"/>
                  </a:cubicBezTo>
                  <a:cubicBezTo>
                    <a:pt x="2422629" y="1447426"/>
                    <a:pt x="2411199" y="265456"/>
                    <a:pt x="2411199" y="208364"/>
                  </a:cubicBezTo>
                  <a:cubicBezTo>
                    <a:pt x="2408659" y="160529"/>
                    <a:pt x="2406119" y="111152"/>
                    <a:pt x="2403579" y="63500"/>
                  </a:cubicBezTo>
                  <a:cubicBezTo>
                    <a:pt x="2402309" y="44450"/>
                    <a:pt x="2401039" y="43180"/>
                    <a:pt x="2380376" y="41910"/>
                  </a:cubicBezTo>
                  <a:cubicBezTo>
                    <a:pt x="2374808" y="41910"/>
                    <a:pt x="2371097" y="41910"/>
                    <a:pt x="2365530" y="40640"/>
                  </a:cubicBezTo>
                  <a:cubicBezTo>
                    <a:pt x="2319136" y="36830"/>
                    <a:pt x="2270886" y="31750"/>
                    <a:pt x="2224492" y="30480"/>
                  </a:cubicBezTo>
                  <a:cubicBezTo>
                    <a:pt x="2111290" y="26670"/>
                    <a:pt x="1996233" y="25400"/>
                    <a:pt x="1883032" y="22860"/>
                  </a:cubicBezTo>
                  <a:cubicBezTo>
                    <a:pt x="1866330" y="22860"/>
                    <a:pt x="1847772" y="22860"/>
                    <a:pt x="1831071" y="22860"/>
                  </a:cubicBezTo>
                  <a:cubicBezTo>
                    <a:pt x="1803234" y="22860"/>
                    <a:pt x="1775398" y="22860"/>
                    <a:pt x="1749417" y="22860"/>
                  </a:cubicBezTo>
                  <a:cubicBezTo>
                    <a:pt x="1690033" y="22860"/>
                    <a:pt x="1630648" y="22860"/>
                    <a:pt x="1573120" y="24130"/>
                  </a:cubicBezTo>
                  <a:cubicBezTo>
                    <a:pt x="1523014" y="25400"/>
                    <a:pt x="678642" y="29210"/>
                    <a:pt x="628537" y="29210"/>
                  </a:cubicBezTo>
                  <a:cubicBezTo>
                    <a:pt x="546883" y="29210"/>
                    <a:pt x="465230" y="26670"/>
                    <a:pt x="383576" y="33020"/>
                  </a:cubicBezTo>
                  <a:cubicBezTo>
                    <a:pt x="340894" y="36830"/>
                    <a:pt x="300067" y="36830"/>
                    <a:pt x="259240" y="38100"/>
                  </a:cubicBezTo>
                  <a:cubicBezTo>
                    <a:pt x="188721" y="41910"/>
                    <a:pt x="118202" y="45720"/>
                    <a:pt x="49530" y="50800"/>
                  </a:cubicBezTo>
                  <a:cubicBezTo>
                    <a:pt x="36830" y="50800"/>
                    <a:pt x="34290" y="53340"/>
                    <a:pt x="33020" y="69490"/>
                  </a:cubicBezTo>
                  <a:cubicBezTo>
                    <a:pt x="31750" y="97265"/>
                    <a:pt x="31750" y="125039"/>
                    <a:pt x="30480" y="152814"/>
                  </a:cubicBezTo>
                  <a:cubicBezTo>
                    <a:pt x="29210" y="199105"/>
                    <a:pt x="26670" y="243854"/>
                    <a:pt x="25400" y="290145"/>
                  </a:cubicBezTo>
                  <a:cubicBezTo>
                    <a:pt x="20320" y="339522"/>
                    <a:pt x="26670" y="1546181"/>
                    <a:pt x="29210" y="1595558"/>
                  </a:cubicBezTo>
                  <a:cubicBezTo>
                    <a:pt x="29210" y="1648021"/>
                    <a:pt x="29210" y="1702028"/>
                    <a:pt x="30480" y="1754491"/>
                  </a:cubicBezTo>
                  <a:cubicBezTo>
                    <a:pt x="30480" y="1793067"/>
                    <a:pt x="33020" y="1831643"/>
                    <a:pt x="33020" y="1870220"/>
                  </a:cubicBezTo>
                  <a:cubicBezTo>
                    <a:pt x="33020" y="1911882"/>
                    <a:pt x="33020" y="1953544"/>
                    <a:pt x="31750" y="1994684"/>
                  </a:cubicBezTo>
                  <a:cubicBezTo>
                    <a:pt x="31750" y="1998494"/>
                    <a:pt x="31750" y="2001034"/>
                    <a:pt x="31750" y="2004844"/>
                  </a:cubicBezTo>
                  <a:cubicBezTo>
                    <a:pt x="31750" y="2015004"/>
                    <a:pt x="35560" y="2018814"/>
                    <a:pt x="44450" y="2018814"/>
                  </a:cubicBezTo>
                  <a:cubicBezTo>
                    <a:pt x="64385" y="2018814"/>
                    <a:pt x="90366" y="2020084"/>
                    <a:pt x="114491" y="2020084"/>
                  </a:cubicBezTo>
                  <a:cubicBezTo>
                    <a:pt x="149750" y="2020084"/>
                    <a:pt x="186866" y="2017544"/>
                    <a:pt x="222125" y="2020084"/>
                  </a:cubicBezTo>
                  <a:cubicBezTo>
                    <a:pt x="279654" y="2023894"/>
                    <a:pt x="337182" y="2026434"/>
                    <a:pt x="394711" y="2025164"/>
                  </a:cubicBezTo>
                  <a:cubicBezTo>
                    <a:pt x="431826" y="2023894"/>
                    <a:pt x="467086" y="2026434"/>
                    <a:pt x="504201" y="2026434"/>
                  </a:cubicBezTo>
                  <a:cubicBezTo>
                    <a:pt x="558018" y="2026434"/>
                    <a:pt x="611835" y="2025164"/>
                    <a:pt x="665652" y="2026434"/>
                  </a:cubicBezTo>
                  <a:cubicBezTo>
                    <a:pt x="745450" y="2027704"/>
                    <a:pt x="1621369" y="2017544"/>
                    <a:pt x="1703023" y="2020084"/>
                  </a:cubicBezTo>
                  <a:cubicBezTo>
                    <a:pt x="1738282" y="2021354"/>
                    <a:pt x="1773542" y="2022624"/>
                    <a:pt x="1806945" y="2022624"/>
                  </a:cubicBezTo>
                  <a:cubicBezTo>
                    <a:pt x="1868186" y="2025164"/>
                    <a:pt x="1927570" y="2021354"/>
                    <a:pt x="1988810" y="2025164"/>
                  </a:cubicBezTo>
                  <a:cubicBezTo>
                    <a:pt x="2038916" y="2027704"/>
                    <a:pt x="2089021" y="2027704"/>
                    <a:pt x="2139127" y="2030244"/>
                  </a:cubicBezTo>
                  <a:cubicBezTo>
                    <a:pt x="2213357" y="2034054"/>
                    <a:pt x="2287588" y="2036594"/>
                    <a:pt x="2361818" y="2037864"/>
                  </a:cubicBezTo>
                  <a:cubicBezTo>
                    <a:pt x="2389655" y="2037864"/>
                    <a:pt x="2408659" y="2036594"/>
                    <a:pt x="2428979" y="203659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5" name="Group 65"/>
          <p:cNvGrpSpPr/>
          <p:nvPr/>
        </p:nvGrpSpPr>
        <p:grpSpPr>
          <a:xfrm>
            <a:off x="7724725" y="3500622"/>
            <a:ext cx="2886175" cy="858478"/>
            <a:chOff x="0" y="0"/>
            <a:chExt cx="2372198" cy="705598"/>
          </a:xfrm>
        </p:grpSpPr>
        <p:sp>
          <p:nvSpPr>
            <p:cNvPr id="66" name="Freeform 66"/>
            <p:cNvSpPr/>
            <p:nvPr/>
          </p:nvSpPr>
          <p:spPr>
            <a:xfrm>
              <a:off x="10160" y="16510"/>
              <a:ext cx="2349338" cy="677658"/>
            </a:xfrm>
            <a:custGeom>
              <a:avLst/>
              <a:gdLst/>
              <a:ahLst/>
              <a:cxnLst/>
              <a:rect l="l" t="t" r="r" b="b"/>
              <a:pathLst>
                <a:path w="2349338" h="677658">
                  <a:moveTo>
                    <a:pt x="2349338" y="677658"/>
                  </a:moveTo>
                  <a:lnTo>
                    <a:pt x="0" y="670038"/>
                  </a:lnTo>
                  <a:lnTo>
                    <a:pt x="0" y="248256"/>
                  </a:lnTo>
                  <a:lnTo>
                    <a:pt x="17780" y="19050"/>
                  </a:lnTo>
                  <a:lnTo>
                    <a:pt x="1169370" y="0"/>
                  </a:lnTo>
                  <a:lnTo>
                    <a:pt x="233028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7" name="Freeform 67"/>
            <p:cNvSpPr/>
            <p:nvPr/>
          </p:nvSpPr>
          <p:spPr>
            <a:xfrm>
              <a:off x="-3810" y="0"/>
              <a:ext cx="2378548" cy="704328"/>
            </a:xfrm>
            <a:custGeom>
              <a:avLst/>
              <a:gdLst/>
              <a:ahLst/>
              <a:cxnLst/>
              <a:rect l="l" t="t" r="r" b="b"/>
              <a:pathLst>
                <a:path w="2378548" h="704328">
                  <a:moveTo>
                    <a:pt x="2344258" y="21590"/>
                  </a:moveTo>
                  <a:cubicBezTo>
                    <a:pt x="2345528" y="34290"/>
                    <a:pt x="2345528" y="44450"/>
                    <a:pt x="2346798" y="54610"/>
                  </a:cubicBezTo>
                  <a:cubicBezTo>
                    <a:pt x="2349338" y="73289"/>
                    <a:pt x="2350608" y="86239"/>
                    <a:pt x="2353148" y="98727"/>
                  </a:cubicBezTo>
                  <a:cubicBezTo>
                    <a:pt x="2353148" y="116765"/>
                    <a:pt x="2365848" y="472431"/>
                    <a:pt x="2372198" y="490469"/>
                  </a:cubicBezTo>
                  <a:cubicBezTo>
                    <a:pt x="2378548" y="517757"/>
                    <a:pt x="2374738" y="545507"/>
                    <a:pt x="2374738" y="572795"/>
                  </a:cubicBezTo>
                  <a:cubicBezTo>
                    <a:pt x="2374738" y="596845"/>
                    <a:pt x="2376008" y="619045"/>
                    <a:pt x="2377278" y="643368"/>
                  </a:cubicBezTo>
                  <a:cubicBezTo>
                    <a:pt x="2377278" y="664958"/>
                    <a:pt x="2377278" y="678928"/>
                    <a:pt x="2377278" y="703058"/>
                  </a:cubicBezTo>
                  <a:cubicBezTo>
                    <a:pt x="2354418" y="703058"/>
                    <a:pt x="2334098" y="704328"/>
                    <a:pt x="2311625" y="703058"/>
                  </a:cubicBezTo>
                  <a:cubicBezTo>
                    <a:pt x="2194844" y="697978"/>
                    <a:pt x="2076266" y="704328"/>
                    <a:pt x="1959485" y="699248"/>
                  </a:cubicBezTo>
                  <a:cubicBezTo>
                    <a:pt x="1889416" y="695438"/>
                    <a:pt x="1821144" y="697978"/>
                    <a:pt x="1751076" y="695438"/>
                  </a:cubicBezTo>
                  <a:cubicBezTo>
                    <a:pt x="1718736" y="694168"/>
                    <a:pt x="1686397" y="692898"/>
                    <a:pt x="1654058" y="691628"/>
                  </a:cubicBezTo>
                  <a:cubicBezTo>
                    <a:pt x="1634295" y="691628"/>
                    <a:pt x="1616328" y="692898"/>
                    <a:pt x="1596565" y="692898"/>
                  </a:cubicBezTo>
                  <a:cubicBezTo>
                    <a:pt x="1546260" y="691628"/>
                    <a:pt x="1407919" y="692898"/>
                    <a:pt x="1357614" y="691628"/>
                  </a:cubicBezTo>
                  <a:cubicBezTo>
                    <a:pt x="1321681" y="690358"/>
                    <a:pt x="603029" y="699248"/>
                    <a:pt x="567096" y="697978"/>
                  </a:cubicBezTo>
                  <a:cubicBezTo>
                    <a:pt x="558113" y="697978"/>
                    <a:pt x="547333" y="699248"/>
                    <a:pt x="538350" y="699248"/>
                  </a:cubicBezTo>
                  <a:cubicBezTo>
                    <a:pt x="516790" y="699248"/>
                    <a:pt x="497027" y="700518"/>
                    <a:pt x="475468" y="700518"/>
                  </a:cubicBezTo>
                  <a:cubicBezTo>
                    <a:pt x="421569" y="700518"/>
                    <a:pt x="369467" y="699248"/>
                    <a:pt x="315568" y="697978"/>
                  </a:cubicBezTo>
                  <a:cubicBezTo>
                    <a:pt x="283228" y="696708"/>
                    <a:pt x="250889" y="695438"/>
                    <a:pt x="220346" y="694168"/>
                  </a:cubicBezTo>
                  <a:cubicBezTo>
                    <a:pt x="162854" y="692898"/>
                    <a:pt x="105362" y="691628"/>
                    <a:pt x="48260" y="691628"/>
                  </a:cubicBezTo>
                  <a:cubicBezTo>
                    <a:pt x="38100" y="691628"/>
                    <a:pt x="29210" y="691628"/>
                    <a:pt x="19050" y="690358"/>
                  </a:cubicBezTo>
                  <a:cubicBezTo>
                    <a:pt x="10160" y="689088"/>
                    <a:pt x="5080" y="682738"/>
                    <a:pt x="7620" y="673848"/>
                  </a:cubicBezTo>
                  <a:cubicBezTo>
                    <a:pt x="16510" y="642171"/>
                    <a:pt x="12700" y="630608"/>
                    <a:pt x="11430" y="618583"/>
                  </a:cubicBezTo>
                  <a:cubicBezTo>
                    <a:pt x="10160" y="594070"/>
                    <a:pt x="6350" y="570020"/>
                    <a:pt x="7620" y="545507"/>
                  </a:cubicBezTo>
                  <a:cubicBezTo>
                    <a:pt x="5080" y="514982"/>
                    <a:pt x="0" y="137115"/>
                    <a:pt x="7620" y="106127"/>
                  </a:cubicBezTo>
                  <a:cubicBezTo>
                    <a:pt x="8890" y="100115"/>
                    <a:pt x="7620" y="93640"/>
                    <a:pt x="8890" y="87627"/>
                  </a:cubicBezTo>
                  <a:cubicBezTo>
                    <a:pt x="10160" y="77914"/>
                    <a:pt x="12700" y="6727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446" y="30480"/>
                    <a:pt x="89192" y="29210"/>
                  </a:cubicBezTo>
                  <a:cubicBezTo>
                    <a:pt x="137701" y="25400"/>
                    <a:pt x="186210" y="22860"/>
                    <a:pt x="236516" y="20320"/>
                  </a:cubicBezTo>
                  <a:cubicBezTo>
                    <a:pt x="270652" y="17780"/>
                    <a:pt x="304788" y="16510"/>
                    <a:pt x="337127" y="13970"/>
                  </a:cubicBezTo>
                  <a:cubicBezTo>
                    <a:pt x="369467" y="11430"/>
                    <a:pt x="403603" y="8890"/>
                    <a:pt x="435942" y="8890"/>
                  </a:cubicBezTo>
                  <a:cubicBezTo>
                    <a:pt x="471875" y="7620"/>
                    <a:pt x="507807" y="10160"/>
                    <a:pt x="543740" y="8890"/>
                  </a:cubicBezTo>
                  <a:cubicBezTo>
                    <a:pt x="588656" y="8890"/>
                    <a:pt x="1402529" y="6350"/>
                    <a:pt x="1447445" y="5080"/>
                  </a:cubicBezTo>
                  <a:cubicBezTo>
                    <a:pt x="1490564" y="3810"/>
                    <a:pt x="1533683" y="2540"/>
                    <a:pt x="1578599" y="2540"/>
                  </a:cubicBezTo>
                  <a:cubicBezTo>
                    <a:pt x="1652261" y="1270"/>
                    <a:pt x="1724126" y="0"/>
                    <a:pt x="1797788" y="0"/>
                  </a:cubicBezTo>
                  <a:cubicBezTo>
                    <a:pt x="1828331" y="0"/>
                    <a:pt x="1860670" y="2540"/>
                    <a:pt x="1891213" y="2540"/>
                  </a:cubicBezTo>
                  <a:cubicBezTo>
                    <a:pt x="1975655" y="3810"/>
                    <a:pt x="2061893" y="5080"/>
                    <a:pt x="2146334" y="7620"/>
                  </a:cubicBezTo>
                  <a:cubicBezTo>
                    <a:pt x="2191250" y="8890"/>
                    <a:pt x="2236166" y="12700"/>
                    <a:pt x="2281082" y="16510"/>
                  </a:cubicBezTo>
                  <a:cubicBezTo>
                    <a:pt x="2291861" y="16510"/>
                    <a:pt x="2302641" y="16510"/>
                    <a:pt x="2311625" y="16510"/>
                  </a:cubicBezTo>
                  <a:cubicBezTo>
                    <a:pt x="2325208" y="17780"/>
                    <a:pt x="2334098" y="20320"/>
                    <a:pt x="2344258" y="21590"/>
                  </a:cubicBezTo>
                  <a:close/>
                  <a:moveTo>
                    <a:pt x="2354418" y="686548"/>
                  </a:moveTo>
                  <a:cubicBezTo>
                    <a:pt x="2355688" y="670038"/>
                    <a:pt x="2356958" y="657338"/>
                    <a:pt x="2356958" y="644638"/>
                  </a:cubicBezTo>
                  <a:cubicBezTo>
                    <a:pt x="2355688" y="616733"/>
                    <a:pt x="2354418" y="592220"/>
                    <a:pt x="2354418" y="565857"/>
                  </a:cubicBezTo>
                  <a:cubicBezTo>
                    <a:pt x="2354418" y="553832"/>
                    <a:pt x="2356958" y="541807"/>
                    <a:pt x="2355688" y="529782"/>
                  </a:cubicBezTo>
                  <a:cubicBezTo>
                    <a:pt x="2355688" y="518682"/>
                    <a:pt x="2354418" y="507119"/>
                    <a:pt x="2353148" y="496019"/>
                  </a:cubicBezTo>
                  <a:cubicBezTo>
                    <a:pt x="2348068" y="478906"/>
                    <a:pt x="2336638" y="124627"/>
                    <a:pt x="2336638" y="107515"/>
                  </a:cubicBezTo>
                  <a:cubicBezTo>
                    <a:pt x="2334098" y="93177"/>
                    <a:pt x="2331558" y="78377"/>
                    <a:pt x="2329018" y="63500"/>
                  </a:cubicBezTo>
                  <a:cubicBezTo>
                    <a:pt x="2327748" y="44450"/>
                    <a:pt x="2326478" y="43180"/>
                    <a:pt x="2306235" y="41910"/>
                  </a:cubicBezTo>
                  <a:cubicBezTo>
                    <a:pt x="2300845" y="41910"/>
                    <a:pt x="2297251" y="41910"/>
                    <a:pt x="2291861" y="40640"/>
                  </a:cubicBezTo>
                  <a:cubicBezTo>
                    <a:pt x="2246946" y="36830"/>
                    <a:pt x="2200233" y="31750"/>
                    <a:pt x="2155318" y="30480"/>
                  </a:cubicBezTo>
                  <a:cubicBezTo>
                    <a:pt x="2045723" y="26670"/>
                    <a:pt x="1934332" y="25400"/>
                    <a:pt x="1824738" y="22860"/>
                  </a:cubicBezTo>
                  <a:cubicBezTo>
                    <a:pt x="1808568" y="22860"/>
                    <a:pt x="1790602" y="22860"/>
                    <a:pt x="1774432" y="22860"/>
                  </a:cubicBezTo>
                  <a:cubicBezTo>
                    <a:pt x="1747482" y="22860"/>
                    <a:pt x="1720533" y="22860"/>
                    <a:pt x="1695380" y="22860"/>
                  </a:cubicBezTo>
                  <a:cubicBezTo>
                    <a:pt x="1637888" y="22860"/>
                    <a:pt x="1580396" y="22860"/>
                    <a:pt x="1524700" y="24130"/>
                  </a:cubicBezTo>
                  <a:cubicBezTo>
                    <a:pt x="1476191" y="25400"/>
                    <a:pt x="658724" y="29210"/>
                    <a:pt x="610215" y="29210"/>
                  </a:cubicBezTo>
                  <a:cubicBezTo>
                    <a:pt x="531164" y="29210"/>
                    <a:pt x="452112" y="26670"/>
                    <a:pt x="373060" y="33020"/>
                  </a:cubicBezTo>
                  <a:cubicBezTo>
                    <a:pt x="331737" y="36830"/>
                    <a:pt x="292212" y="36830"/>
                    <a:pt x="252686" y="38100"/>
                  </a:cubicBezTo>
                  <a:cubicBezTo>
                    <a:pt x="184414" y="41910"/>
                    <a:pt x="116142" y="45720"/>
                    <a:pt x="49530" y="50800"/>
                  </a:cubicBezTo>
                  <a:cubicBezTo>
                    <a:pt x="36830" y="50800"/>
                    <a:pt x="34290" y="53340"/>
                    <a:pt x="33020" y="65889"/>
                  </a:cubicBezTo>
                  <a:cubicBezTo>
                    <a:pt x="31750" y="74214"/>
                    <a:pt x="31750" y="82539"/>
                    <a:pt x="30480" y="90865"/>
                  </a:cubicBezTo>
                  <a:cubicBezTo>
                    <a:pt x="29210" y="104740"/>
                    <a:pt x="26670" y="118152"/>
                    <a:pt x="25400" y="132028"/>
                  </a:cubicBezTo>
                  <a:cubicBezTo>
                    <a:pt x="20320" y="146828"/>
                    <a:pt x="26670" y="508507"/>
                    <a:pt x="29210" y="523307"/>
                  </a:cubicBezTo>
                  <a:cubicBezTo>
                    <a:pt x="29210" y="539032"/>
                    <a:pt x="29210" y="555220"/>
                    <a:pt x="30480" y="570945"/>
                  </a:cubicBezTo>
                  <a:cubicBezTo>
                    <a:pt x="30480" y="582507"/>
                    <a:pt x="33020" y="594070"/>
                    <a:pt x="33020" y="605633"/>
                  </a:cubicBezTo>
                  <a:cubicBezTo>
                    <a:pt x="33020" y="618120"/>
                    <a:pt x="33020" y="630608"/>
                    <a:pt x="31750" y="644638"/>
                  </a:cubicBezTo>
                  <a:cubicBezTo>
                    <a:pt x="31750" y="648448"/>
                    <a:pt x="31750" y="650988"/>
                    <a:pt x="31750" y="654798"/>
                  </a:cubicBezTo>
                  <a:cubicBezTo>
                    <a:pt x="31750" y="664958"/>
                    <a:pt x="35560" y="668768"/>
                    <a:pt x="44450" y="668768"/>
                  </a:cubicBezTo>
                  <a:cubicBezTo>
                    <a:pt x="64040" y="668768"/>
                    <a:pt x="89192" y="670038"/>
                    <a:pt x="112549" y="670038"/>
                  </a:cubicBezTo>
                  <a:cubicBezTo>
                    <a:pt x="146685" y="670038"/>
                    <a:pt x="182617" y="667498"/>
                    <a:pt x="216753" y="670038"/>
                  </a:cubicBezTo>
                  <a:cubicBezTo>
                    <a:pt x="272449" y="673848"/>
                    <a:pt x="328144" y="676388"/>
                    <a:pt x="383840" y="675118"/>
                  </a:cubicBezTo>
                  <a:cubicBezTo>
                    <a:pt x="419772" y="673848"/>
                    <a:pt x="453908" y="676388"/>
                    <a:pt x="489841" y="676388"/>
                  </a:cubicBezTo>
                  <a:cubicBezTo>
                    <a:pt x="541943" y="676388"/>
                    <a:pt x="594046" y="675118"/>
                    <a:pt x="646148" y="676388"/>
                  </a:cubicBezTo>
                  <a:cubicBezTo>
                    <a:pt x="723403" y="677658"/>
                    <a:pt x="1571413" y="667498"/>
                    <a:pt x="1650464" y="670038"/>
                  </a:cubicBezTo>
                  <a:cubicBezTo>
                    <a:pt x="1684600" y="671308"/>
                    <a:pt x="1718736" y="672578"/>
                    <a:pt x="1751076" y="672578"/>
                  </a:cubicBezTo>
                  <a:cubicBezTo>
                    <a:pt x="1810365" y="675118"/>
                    <a:pt x="1867857" y="671308"/>
                    <a:pt x="1927146" y="675118"/>
                  </a:cubicBezTo>
                  <a:cubicBezTo>
                    <a:pt x="1975655" y="677658"/>
                    <a:pt x="2024163" y="677658"/>
                    <a:pt x="2072673" y="680198"/>
                  </a:cubicBezTo>
                  <a:cubicBezTo>
                    <a:pt x="2144538" y="684008"/>
                    <a:pt x="2216403" y="686548"/>
                    <a:pt x="2288268" y="687818"/>
                  </a:cubicBezTo>
                  <a:cubicBezTo>
                    <a:pt x="2315218" y="687818"/>
                    <a:pt x="2334098" y="686548"/>
                    <a:pt x="2354418" y="68654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8" name="AutoShape 68"/>
          <p:cNvSpPr/>
          <p:nvPr/>
        </p:nvSpPr>
        <p:spPr>
          <a:xfrm rot="-5400000">
            <a:off x="5083495" y="2211703"/>
            <a:ext cx="741902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9" name="Group 69"/>
          <p:cNvGrpSpPr/>
          <p:nvPr/>
        </p:nvGrpSpPr>
        <p:grpSpPr>
          <a:xfrm>
            <a:off x="3942189" y="840836"/>
            <a:ext cx="2976890" cy="1244018"/>
            <a:chOff x="0" y="0"/>
            <a:chExt cx="2446759" cy="1022480"/>
          </a:xfrm>
        </p:grpSpPr>
        <p:sp>
          <p:nvSpPr>
            <p:cNvPr id="70" name="Freeform 70"/>
            <p:cNvSpPr/>
            <p:nvPr/>
          </p:nvSpPr>
          <p:spPr>
            <a:xfrm>
              <a:off x="10160" y="16510"/>
              <a:ext cx="2423899" cy="994540"/>
            </a:xfrm>
            <a:custGeom>
              <a:avLst/>
              <a:gdLst/>
              <a:ahLst/>
              <a:cxnLst/>
              <a:rect l="l" t="t" r="r" b="b"/>
              <a:pathLst>
                <a:path w="2423899" h="994540">
                  <a:moveTo>
                    <a:pt x="2423899" y="994540"/>
                  </a:moveTo>
                  <a:lnTo>
                    <a:pt x="0" y="986920"/>
                  </a:lnTo>
                  <a:lnTo>
                    <a:pt x="0" y="358160"/>
                  </a:lnTo>
                  <a:lnTo>
                    <a:pt x="17780" y="19050"/>
                  </a:lnTo>
                  <a:lnTo>
                    <a:pt x="1206555" y="0"/>
                  </a:lnTo>
                  <a:lnTo>
                    <a:pt x="240484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1" name="Freeform 71"/>
            <p:cNvSpPr/>
            <p:nvPr/>
          </p:nvSpPr>
          <p:spPr>
            <a:xfrm>
              <a:off x="-3810" y="0"/>
              <a:ext cx="2453109" cy="1021210"/>
            </a:xfrm>
            <a:custGeom>
              <a:avLst/>
              <a:gdLst/>
              <a:ahLst/>
              <a:cxnLst/>
              <a:rect l="l" t="t" r="r" b="b"/>
              <a:pathLst>
                <a:path w="2453109" h="1021210">
                  <a:moveTo>
                    <a:pt x="2418819" y="21590"/>
                  </a:moveTo>
                  <a:cubicBezTo>
                    <a:pt x="2420089" y="34290"/>
                    <a:pt x="2420089" y="44450"/>
                    <a:pt x="2421359" y="54610"/>
                  </a:cubicBezTo>
                  <a:cubicBezTo>
                    <a:pt x="2423899" y="78192"/>
                    <a:pt x="2425169" y="98244"/>
                    <a:pt x="2427709" y="117579"/>
                  </a:cubicBezTo>
                  <a:cubicBezTo>
                    <a:pt x="2427709" y="145508"/>
                    <a:pt x="2440409" y="696211"/>
                    <a:pt x="2446759" y="724140"/>
                  </a:cubicBezTo>
                  <a:cubicBezTo>
                    <a:pt x="2453109" y="766392"/>
                    <a:pt x="2449299" y="809359"/>
                    <a:pt x="2449299" y="851611"/>
                  </a:cubicBezTo>
                  <a:cubicBezTo>
                    <a:pt x="2449299" y="888850"/>
                    <a:pt x="2450569" y="923224"/>
                    <a:pt x="2451839" y="960250"/>
                  </a:cubicBezTo>
                  <a:cubicBezTo>
                    <a:pt x="2451839" y="981840"/>
                    <a:pt x="2451839" y="995810"/>
                    <a:pt x="2451839" y="1019940"/>
                  </a:cubicBezTo>
                  <a:cubicBezTo>
                    <a:pt x="2428979" y="1019940"/>
                    <a:pt x="2408659" y="1021210"/>
                    <a:pt x="2385943" y="1019940"/>
                  </a:cubicBezTo>
                  <a:cubicBezTo>
                    <a:pt x="2265319" y="1014860"/>
                    <a:pt x="2142838" y="1021210"/>
                    <a:pt x="2022214" y="1016130"/>
                  </a:cubicBezTo>
                  <a:cubicBezTo>
                    <a:pt x="1949839" y="1012320"/>
                    <a:pt x="1879320" y="1014860"/>
                    <a:pt x="1806945" y="1012320"/>
                  </a:cubicBezTo>
                  <a:cubicBezTo>
                    <a:pt x="1773542" y="1011050"/>
                    <a:pt x="1740138" y="1009780"/>
                    <a:pt x="1706734" y="1008510"/>
                  </a:cubicBezTo>
                  <a:cubicBezTo>
                    <a:pt x="1686321" y="1008510"/>
                    <a:pt x="1667763" y="1009780"/>
                    <a:pt x="1647350" y="1009780"/>
                  </a:cubicBezTo>
                  <a:cubicBezTo>
                    <a:pt x="1595389" y="1008510"/>
                    <a:pt x="1452495" y="1009780"/>
                    <a:pt x="1400534" y="1008510"/>
                  </a:cubicBezTo>
                  <a:cubicBezTo>
                    <a:pt x="1363418" y="1007240"/>
                    <a:pt x="621114" y="1016130"/>
                    <a:pt x="583999" y="1014860"/>
                  </a:cubicBezTo>
                  <a:cubicBezTo>
                    <a:pt x="574720" y="1014860"/>
                    <a:pt x="563585" y="1016130"/>
                    <a:pt x="554306" y="1016130"/>
                  </a:cubicBezTo>
                  <a:cubicBezTo>
                    <a:pt x="532037" y="1016130"/>
                    <a:pt x="511624" y="1017400"/>
                    <a:pt x="489355" y="1017400"/>
                  </a:cubicBezTo>
                  <a:cubicBezTo>
                    <a:pt x="433682" y="1017400"/>
                    <a:pt x="379865" y="1016130"/>
                    <a:pt x="324192" y="1014860"/>
                  </a:cubicBezTo>
                  <a:cubicBezTo>
                    <a:pt x="290788" y="1013590"/>
                    <a:pt x="257385" y="1012320"/>
                    <a:pt x="225837" y="1011050"/>
                  </a:cubicBezTo>
                  <a:cubicBezTo>
                    <a:pt x="166452" y="1009780"/>
                    <a:pt x="107068" y="1008510"/>
                    <a:pt x="48260" y="1008510"/>
                  </a:cubicBezTo>
                  <a:cubicBezTo>
                    <a:pt x="38100" y="1008510"/>
                    <a:pt x="29210" y="1008510"/>
                    <a:pt x="19050" y="1007240"/>
                  </a:cubicBezTo>
                  <a:cubicBezTo>
                    <a:pt x="10160" y="1005970"/>
                    <a:pt x="5080" y="999620"/>
                    <a:pt x="7620" y="990730"/>
                  </a:cubicBezTo>
                  <a:cubicBezTo>
                    <a:pt x="16510" y="959030"/>
                    <a:pt x="12700" y="941127"/>
                    <a:pt x="11430" y="922508"/>
                  </a:cubicBezTo>
                  <a:cubicBezTo>
                    <a:pt x="10160" y="884553"/>
                    <a:pt x="6350" y="847314"/>
                    <a:pt x="7620" y="809359"/>
                  </a:cubicBezTo>
                  <a:cubicBezTo>
                    <a:pt x="5080" y="762095"/>
                    <a:pt x="0" y="177018"/>
                    <a:pt x="7620" y="129038"/>
                  </a:cubicBezTo>
                  <a:cubicBezTo>
                    <a:pt x="8890" y="119728"/>
                    <a:pt x="7620" y="109702"/>
                    <a:pt x="8890" y="100392"/>
                  </a:cubicBezTo>
                  <a:cubicBezTo>
                    <a:pt x="10160" y="85354"/>
                    <a:pt x="12700" y="6888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674" y="30480"/>
                    <a:pt x="90366" y="29210"/>
                  </a:cubicBezTo>
                  <a:cubicBezTo>
                    <a:pt x="140472" y="25400"/>
                    <a:pt x="190577" y="22860"/>
                    <a:pt x="242538" y="20320"/>
                  </a:cubicBezTo>
                  <a:cubicBezTo>
                    <a:pt x="277798" y="17780"/>
                    <a:pt x="313057" y="16510"/>
                    <a:pt x="346461" y="13970"/>
                  </a:cubicBezTo>
                  <a:cubicBezTo>
                    <a:pt x="379865" y="11430"/>
                    <a:pt x="415124" y="8890"/>
                    <a:pt x="448528" y="8890"/>
                  </a:cubicBezTo>
                  <a:cubicBezTo>
                    <a:pt x="485643" y="7620"/>
                    <a:pt x="522758" y="10160"/>
                    <a:pt x="559874" y="8890"/>
                  </a:cubicBezTo>
                  <a:cubicBezTo>
                    <a:pt x="606268" y="8890"/>
                    <a:pt x="1446928" y="6350"/>
                    <a:pt x="1493322" y="5080"/>
                  </a:cubicBezTo>
                  <a:cubicBezTo>
                    <a:pt x="1537860" y="3810"/>
                    <a:pt x="1582398" y="2540"/>
                    <a:pt x="1628792" y="2540"/>
                  </a:cubicBezTo>
                  <a:cubicBezTo>
                    <a:pt x="1704879" y="1270"/>
                    <a:pt x="1779109" y="0"/>
                    <a:pt x="1855195" y="0"/>
                  </a:cubicBezTo>
                  <a:cubicBezTo>
                    <a:pt x="1886743" y="0"/>
                    <a:pt x="1920147" y="2540"/>
                    <a:pt x="1951695" y="2540"/>
                  </a:cubicBezTo>
                  <a:cubicBezTo>
                    <a:pt x="2038916" y="3810"/>
                    <a:pt x="2127992" y="5080"/>
                    <a:pt x="2215213" y="7620"/>
                  </a:cubicBezTo>
                  <a:cubicBezTo>
                    <a:pt x="2261607" y="8890"/>
                    <a:pt x="2308001" y="12700"/>
                    <a:pt x="2354395" y="16510"/>
                  </a:cubicBezTo>
                  <a:cubicBezTo>
                    <a:pt x="2365530" y="16510"/>
                    <a:pt x="2376664" y="16510"/>
                    <a:pt x="2385943" y="16510"/>
                  </a:cubicBezTo>
                  <a:cubicBezTo>
                    <a:pt x="2399769" y="17780"/>
                    <a:pt x="2408659" y="20320"/>
                    <a:pt x="2418819" y="21590"/>
                  </a:cubicBezTo>
                  <a:close/>
                  <a:moveTo>
                    <a:pt x="2428979" y="1003430"/>
                  </a:moveTo>
                  <a:cubicBezTo>
                    <a:pt x="2430249" y="986920"/>
                    <a:pt x="2431519" y="974220"/>
                    <a:pt x="2431519" y="961520"/>
                  </a:cubicBezTo>
                  <a:cubicBezTo>
                    <a:pt x="2430249" y="919643"/>
                    <a:pt x="2428979" y="881688"/>
                    <a:pt x="2428979" y="840869"/>
                  </a:cubicBezTo>
                  <a:cubicBezTo>
                    <a:pt x="2428979" y="822250"/>
                    <a:pt x="2431519" y="803630"/>
                    <a:pt x="2430249" y="785011"/>
                  </a:cubicBezTo>
                  <a:cubicBezTo>
                    <a:pt x="2430249" y="767824"/>
                    <a:pt x="2428979" y="749921"/>
                    <a:pt x="2427709" y="732734"/>
                  </a:cubicBezTo>
                  <a:cubicBezTo>
                    <a:pt x="2422629" y="706237"/>
                    <a:pt x="2411199" y="157683"/>
                    <a:pt x="2411199" y="131186"/>
                  </a:cubicBezTo>
                  <a:cubicBezTo>
                    <a:pt x="2408659" y="108986"/>
                    <a:pt x="2406119" y="86070"/>
                    <a:pt x="2403579" y="63500"/>
                  </a:cubicBezTo>
                  <a:cubicBezTo>
                    <a:pt x="2402309" y="44450"/>
                    <a:pt x="2401039" y="43180"/>
                    <a:pt x="2380376" y="41910"/>
                  </a:cubicBezTo>
                  <a:cubicBezTo>
                    <a:pt x="2374808" y="41910"/>
                    <a:pt x="2371097" y="41910"/>
                    <a:pt x="2365530" y="40640"/>
                  </a:cubicBezTo>
                  <a:cubicBezTo>
                    <a:pt x="2319136" y="36830"/>
                    <a:pt x="2270886" y="31750"/>
                    <a:pt x="2224492" y="30480"/>
                  </a:cubicBezTo>
                  <a:cubicBezTo>
                    <a:pt x="2111290" y="26670"/>
                    <a:pt x="1996233" y="25400"/>
                    <a:pt x="1883032" y="22860"/>
                  </a:cubicBezTo>
                  <a:cubicBezTo>
                    <a:pt x="1866330" y="22860"/>
                    <a:pt x="1847772" y="22860"/>
                    <a:pt x="1831071" y="22860"/>
                  </a:cubicBezTo>
                  <a:cubicBezTo>
                    <a:pt x="1803234" y="22860"/>
                    <a:pt x="1775398" y="22860"/>
                    <a:pt x="1749417" y="22860"/>
                  </a:cubicBezTo>
                  <a:cubicBezTo>
                    <a:pt x="1690033" y="22860"/>
                    <a:pt x="1630648" y="22860"/>
                    <a:pt x="1573120" y="24130"/>
                  </a:cubicBezTo>
                  <a:cubicBezTo>
                    <a:pt x="1523014" y="25400"/>
                    <a:pt x="678642" y="29210"/>
                    <a:pt x="628537" y="29210"/>
                  </a:cubicBezTo>
                  <a:cubicBezTo>
                    <a:pt x="546883" y="29210"/>
                    <a:pt x="465230" y="26670"/>
                    <a:pt x="383576" y="33020"/>
                  </a:cubicBezTo>
                  <a:cubicBezTo>
                    <a:pt x="340894" y="36830"/>
                    <a:pt x="300067" y="36830"/>
                    <a:pt x="259240" y="38100"/>
                  </a:cubicBezTo>
                  <a:cubicBezTo>
                    <a:pt x="188721" y="41910"/>
                    <a:pt x="118202" y="45720"/>
                    <a:pt x="49530" y="50800"/>
                  </a:cubicBezTo>
                  <a:cubicBezTo>
                    <a:pt x="36830" y="50800"/>
                    <a:pt x="34290" y="53340"/>
                    <a:pt x="33020" y="66734"/>
                  </a:cubicBezTo>
                  <a:cubicBezTo>
                    <a:pt x="31750" y="79625"/>
                    <a:pt x="31750" y="92515"/>
                    <a:pt x="30480" y="105405"/>
                  </a:cubicBezTo>
                  <a:cubicBezTo>
                    <a:pt x="29210" y="126889"/>
                    <a:pt x="26670" y="147657"/>
                    <a:pt x="25400" y="169141"/>
                  </a:cubicBezTo>
                  <a:cubicBezTo>
                    <a:pt x="20320" y="192057"/>
                    <a:pt x="26670" y="752069"/>
                    <a:pt x="29210" y="774985"/>
                  </a:cubicBezTo>
                  <a:cubicBezTo>
                    <a:pt x="29210" y="799334"/>
                    <a:pt x="29210" y="824398"/>
                    <a:pt x="30480" y="848746"/>
                  </a:cubicBezTo>
                  <a:cubicBezTo>
                    <a:pt x="30480" y="866650"/>
                    <a:pt x="33020" y="884553"/>
                    <a:pt x="33020" y="902456"/>
                  </a:cubicBezTo>
                  <a:cubicBezTo>
                    <a:pt x="33020" y="921791"/>
                    <a:pt x="33020" y="941127"/>
                    <a:pt x="31750" y="961520"/>
                  </a:cubicBezTo>
                  <a:cubicBezTo>
                    <a:pt x="31750" y="965330"/>
                    <a:pt x="31750" y="967870"/>
                    <a:pt x="31750" y="971680"/>
                  </a:cubicBezTo>
                  <a:cubicBezTo>
                    <a:pt x="31750" y="981840"/>
                    <a:pt x="35560" y="985650"/>
                    <a:pt x="44450" y="985650"/>
                  </a:cubicBezTo>
                  <a:cubicBezTo>
                    <a:pt x="64385" y="985650"/>
                    <a:pt x="90366" y="986920"/>
                    <a:pt x="114491" y="986920"/>
                  </a:cubicBezTo>
                  <a:cubicBezTo>
                    <a:pt x="149750" y="986920"/>
                    <a:pt x="186866" y="984380"/>
                    <a:pt x="222125" y="986920"/>
                  </a:cubicBezTo>
                  <a:cubicBezTo>
                    <a:pt x="279654" y="990730"/>
                    <a:pt x="337182" y="993270"/>
                    <a:pt x="394711" y="992000"/>
                  </a:cubicBezTo>
                  <a:cubicBezTo>
                    <a:pt x="431826" y="990730"/>
                    <a:pt x="467086" y="993270"/>
                    <a:pt x="504201" y="993270"/>
                  </a:cubicBezTo>
                  <a:cubicBezTo>
                    <a:pt x="558018" y="993270"/>
                    <a:pt x="611835" y="992000"/>
                    <a:pt x="665652" y="993270"/>
                  </a:cubicBezTo>
                  <a:cubicBezTo>
                    <a:pt x="745450" y="994540"/>
                    <a:pt x="1621369" y="984380"/>
                    <a:pt x="1703023" y="986920"/>
                  </a:cubicBezTo>
                  <a:cubicBezTo>
                    <a:pt x="1738282" y="988190"/>
                    <a:pt x="1773542" y="989460"/>
                    <a:pt x="1806945" y="989460"/>
                  </a:cubicBezTo>
                  <a:cubicBezTo>
                    <a:pt x="1868186" y="992000"/>
                    <a:pt x="1927570" y="988190"/>
                    <a:pt x="1988810" y="992000"/>
                  </a:cubicBezTo>
                  <a:cubicBezTo>
                    <a:pt x="2038916" y="994540"/>
                    <a:pt x="2089021" y="994540"/>
                    <a:pt x="2139127" y="997080"/>
                  </a:cubicBezTo>
                  <a:cubicBezTo>
                    <a:pt x="2213357" y="1000890"/>
                    <a:pt x="2287588" y="1003430"/>
                    <a:pt x="2361818" y="1004700"/>
                  </a:cubicBezTo>
                  <a:cubicBezTo>
                    <a:pt x="2389655" y="1004700"/>
                    <a:pt x="2408659" y="1003430"/>
                    <a:pt x="2428979" y="100343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2" name="AutoShape 72"/>
          <p:cNvSpPr/>
          <p:nvPr/>
        </p:nvSpPr>
        <p:spPr>
          <a:xfrm rot="-5400000">
            <a:off x="12464314" y="2211703"/>
            <a:ext cx="741902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3" name="Group 73"/>
          <p:cNvGrpSpPr/>
          <p:nvPr/>
        </p:nvGrpSpPr>
        <p:grpSpPr>
          <a:xfrm>
            <a:off x="11323008" y="840836"/>
            <a:ext cx="2976890" cy="1244018"/>
            <a:chOff x="0" y="0"/>
            <a:chExt cx="2446759" cy="1022480"/>
          </a:xfrm>
        </p:grpSpPr>
        <p:sp>
          <p:nvSpPr>
            <p:cNvPr id="74" name="Freeform 74"/>
            <p:cNvSpPr/>
            <p:nvPr/>
          </p:nvSpPr>
          <p:spPr>
            <a:xfrm>
              <a:off x="10160" y="16510"/>
              <a:ext cx="2423899" cy="994540"/>
            </a:xfrm>
            <a:custGeom>
              <a:avLst/>
              <a:gdLst/>
              <a:ahLst/>
              <a:cxnLst/>
              <a:rect l="l" t="t" r="r" b="b"/>
              <a:pathLst>
                <a:path w="2423899" h="994540">
                  <a:moveTo>
                    <a:pt x="2423899" y="994540"/>
                  </a:moveTo>
                  <a:lnTo>
                    <a:pt x="0" y="986920"/>
                  </a:lnTo>
                  <a:lnTo>
                    <a:pt x="0" y="358160"/>
                  </a:lnTo>
                  <a:lnTo>
                    <a:pt x="17780" y="19050"/>
                  </a:lnTo>
                  <a:lnTo>
                    <a:pt x="1206555" y="0"/>
                  </a:lnTo>
                  <a:lnTo>
                    <a:pt x="240484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5" name="Freeform 75"/>
            <p:cNvSpPr/>
            <p:nvPr/>
          </p:nvSpPr>
          <p:spPr>
            <a:xfrm>
              <a:off x="-3810" y="0"/>
              <a:ext cx="2453109" cy="1021210"/>
            </a:xfrm>
            <a:custGeom>
              <a:avLst/>
              <a:gdLst/>
              <a:ahLst/>
              <a:cxnLst/>
              <a:rect l="l" t="t" r="r" b="b"/>
              <a:pathLst>
                <a:path w="2453109" h="1021210">
                  <a:moveTo>
                    <a:pt x="2418819" y="21590"/>
                  </a:moveTo>
                  <a:cubicBezTo>
                    <a:pt x="2420089" y="34290"/>
                    <a:pt x="2420089" y="44450"/>
                    <a:pt x="2421359" y="54610"/>
                  </a:cubicBezTo>
                  <a:cubicBezTo>
                    <a:pt x="2423899" y="78192"/>
                    <a:pt x="2425169" y="98244"/>
                    <a:pt x="2427709" y="117579"/>
                  </a:cubicBezTo>
                  <a:cubicBezTo>
                    <a:pt x="2427709" y="145508"/>
                    <a:pt x="2440409" y="696211"/>
                    <a:pt x="2446759" y="724140"/>
                  </a:cubicBezTo>
                  <a:cubicBezTo>
                    <a:pt x="2453109" y="766392"/>
                    <a:pt x="2449299" y="809359"/>
                    <a:pt x="2449299" y="851611"/>
                  </a:cubicBezTo>
                  <a:cubicBezTo>
                    <a:pt x="2449299" y="888850"/>
                    <a:pt x="2450569" y="923224"/>
                    <a:pt x="2451839" y="960250"/>
                  </a:cubicBezTo>
                  <a:cubicBezTo>
                    <a:pt x="2451839" y="981840"/>
                    <a:pt x="2451839" y="995810"/>
                    <a:pt x="2451839" y="1019940"/>
                  </a:cubicBezTo>
                  <a:cubicBezTo>
                    <a:pt x="2428979" y="1019940"/>
                    <a:pt x="2408659" y="1021210"/>
                    <a:pt x="2385943" y="1019940"/>
                  </a:cubicBezTo>
                  <a:cubicBezTo>
                    <a:pt x="2265319" y="1014860"/>
                    <a:pt x="2142838" y="1021210"/>
                    <a:pt x="2022214" y="1016130"/>
                  </a:cubicBezTo>
                  <a:cubicBezTo>
                    <a:pt x="1949839" y="1012320"/>
                    <a:pt x="1879320" y="1014860"/>
                    <a:pt x="1806945" y="1012320"/>
                  </a:cubicBezTo>
                  <a:cubicBezTo>
                    <a:pt x="1773542" y="1011050"/>
                    <a:pt x="1740138" y="1009780"/>
                    <a:pt x="1706734" y="1008510"/>
                  </a:cubicBezTo>
                  <a:cubicBezTo>
                    <a:pt x="1686321" y="1008510"/>
                    <a:pt x="1667763" y="1009780"/>
                    <a:pt x="1647350" y="1009780"/>
                  </a:cubicBezTo>
                  <a:cubicBezTo>
                    <a:pt x="1595389" y="1008510"/>
                    <a:pt x="1452495" y="1009780"/>
                    <a:pt x="1400534" y="1008510"/>
                  </a:cubicBezTo>
                  <a:cubicBezTo>
                    <a:pt x="1363418" y="1007240"/>
                    <a:pt x="621114" y="1016130"/>
                    <a:pt x="583999" y="1014860"/>
                  </a:cubicBezTo>
                  <a:cubicBezTo>
                    <a:pt x="574720" y="1014860"/>
                    <a:pt x="563585" y="1016130"/>
                    <a:pt x="554306" y="1016130"/>
                  </a:cubicBezTo>
                  <a:cubicBezTo>
                    <a:pt x="532037" y="1016130"/>
                    <a:pt x="511624" y="1017400"/>
                    <a:pt x="489355" y="1017400"/>
                  </a:cubicBezTo>
                  <a:cubicBezTo>
                    <a:pt x="433682" y="1017400"/>
                    <a:pt x="379865" y="1016130"/>
                    <a:pt x="324192" y="1014860"/>
                  </a:cubicBezTo>
                  <a:cubicBezTo>
                    <a:pt x="290788" y="1013590"/>
                    <a:pt x="257385" y="1012320"/>
                    <a:pt x="225837" y="1011050"/>
                  </a:cubicBezTo>
                  <a:cubicBezTo>
                    <a:pt x="166452" y="1009780"/>
                    <a:pt x="107068" y="1008510"/>
                    <a:pt x="48260" y="1008510"/>
                  </a:cubicBezTo>
                  <a:cubicBezTo>
                    <a:pt x="38100" y="1008510"/>
                    <a:pt x="29210" y="1008510"/>
                    <a:pt x="19050" y="1007240"/>
                  </a:cubicBezTo>
                  <a:cubicBezTo>
                    <a:pt x="10160" y="1005970"/>
                    <a:pt x="5080" y="999620"/>
                    <a:pt x="7620" y="990730"/>
                  </a:cubicBezTo>
                  <a:cubicBezTo>
                    <a:pt x="16510" y="959030"/>
                    <a:pt x="12700" y="941127"/>
                    <a:pt x="11430" y="922508"/>
                  </a:cubicBezTo>
                  <a:cubicBezTo>
                    <a:pt x="10160" y="884553"/>
                    <a:pt x="6350" y="847314"/>
                    <a:pt x="7620" y="809359"/>
                  </a:cubicBezTo>
                  <a:cubicBezTo>
                    <a:pt x="5080" y="762095"/>
                    <a:pt x="0" y="177018"/>
                    <a:pt x="7620" y="129038"/>
                  </a:cubicBezTo>
                  <a:cubicBezTo>
                    <a:pt x="8890" y="119728"/>
                    <a:pt x="7620" y="109702"/>
                    <a:pt x="8890" y="100392"/>
                  </a:cubicBezTo>
                  <a:cubicBezTo>
                    <a:pt x="10160" y="85354"/>
                    <a:pt x="12700" y="6888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674" y="30480"/>
                    <a:pt x="90366" y="29210"/>
                  </a:cubicBezTo>
                  <a:cubicBezTo>
                    <a:pt x="140472" y="25400"/>
                    <a:pt x="190577" y="22860"/>
                    <a:pt x="242538" y="20320"/>
                  </a:cubicBezTo>
                  <a:cubicBezTo>
                    <a:pt x="277798" y="17780"/>
                    <a:pt x="313057" y="16510"/>
                    <a:pt x="346461" y="13970"/>
                  </a:cubicBezTo>
                  <a:cubicBezTo>
                    <a:pt x="379865" y="11430"/>
                    <a:pt x="415124" y="8890"/>
                    <a:pt x="448528" y="8890"/>
                  </a:cubicBezTo>
                  <a:cubicBezTo>
                    <a:pt x="485643" y="7620"/>
                    <a:pt x="522758" y="10160"/>
                    <a:pt x="559874" y="8890"/>
                  </a:cubicBezTo>
                  <a:cubicBezTo>
                    <a:pt x="606268" y="8890"/>
                    <a:pt x="1446928" y="6350"/>
                    <a:pt x="1493322" y="5080"/>
                  </a:cubicBezTo>
                  <a:cubicBezTo>
                    <a:pt x="1537860" y="3810"/>
                    <a:pt x="1582398" y="2540"/>
                    <a:pt x="1628792" y="2540"/>
                  </a:cubicBezTo>
                  <a:cubicBezTo>
                    <a:pt x="1704879" y="1270"/>
                    <a:pt x="1779109" y="0"/>
                    <a:pt x="1855195" y="0"/>
                  </a:cubicBezTo>
                  <a:cubicBezTo>
                    <a:pt x="1886743" y="0"/>
                    <a:pt x="1920147" y="2540"/>
                    <a:pt x="1951695" y="2540"/>
                  </a:cubicBezTo>
                  <a:cubicBezTo>
                    <a:pt x="2038916" y="3810"/>
                    <a:pt x="2127992" y="5080"/>
                    <a:pt x="2215213" y="7620"/>
                  </a:cubicBezTo>
                  <a:cubicBezTo>
                    <a:pt x="2261607" y="8890"/>
                    <a:pt x="2308001" y="12700"/>
                    <a:pt x="2354395" y="16510"/>
                  </a:cubicBezTo>
                  <a:cubicBezTo>
                    <a:pt x="2365530" y="16510"/>
                    <a:pt x="2376664" y="16510"/>
                    <a:pt x="2385943" y="16510"/>
                  </a:cubicBezTo>
                  <a:cubicBezTo>
                    <a:pt x="2399769" y="17780"/>
                    <a:pt x="2408659" y="20320"/>
                    <a:pt x="2418819" y="21590"/>
                  </a:cubicBezTo>
                  <a:close/>
                  <a:moveTo>
                    <a:pt x="2428979" y="1003430"/>
                  </a:moveTo>
                  <a:cubicBezTo>
                    <a:pt x="2430249" y="986920"/>
                    <a:pt x="2431519" y="974220"/>
                    <a:pt x="2431519" y="961520"/>
                  </a:cubicBezTo>
                  <a:cubicBezTo>
                    <a:pt x="2430249" y="919643"/>
                    <a:pt x="2428979" y="881688"/>
                    <a:pt x="2428979" y="840869"/>
                  </a:cubicBezTo>
                  <a:cubicBezTo>
                    <a:pt x="2428979" y="822250"/>
                    <a:pt x="2431519" y="803630"/>
                    <a:pt x="2430249" y="785011"/>
                  </a:cubicBezTo>
                  <a:cubicBezTo>
                    <a:pt x="2430249" y="767824"/>
                    <a:pt x="2428979" y="749921"/>
                    <a:pt x="2427709" y="732734"/>
                  </a:cubicBezTo>
                  <a:cubicBezTo>
                    <a:pt x="2422629" y="706237"/>
                    <a:pt x="2411199" y="157683"/>
                    <a:pt x="2411199" y="131186"/>
                  </a:cubicBezTo>
                  <a:cubicBezTo>
                    <a:pt x="2408659" y="108986"/>
                    <a:pt x="2406119" y="86070"/>
                    <a:pt x="2403579" y="63500"/>
                  </a:cubicBezTo>
                  <a:cubicBezTo>
                    <a:pt x="2402309" y="44450"/>
                    <a:pt x="2401039" y="43180"/>
                    <a:pt x="2380376" y="41910"/>
                  </a:cubicBezTo>
                  <a:cubicBezTo>
                    <a:pt x="2374808" y="41910"/>
                    <a:pt x="2371097" y="41910"/>
                    <a:pt x="2365530" y="40640"/>
                  </a:cubicBezTo>
                  <a:cubicBezTo>
                    <a:pt x="2319136" y="36830"/>
                    <a:pt x="2270886" y="31750"/>
                    <a:pt x="2224492" y="30480"/>
                  </a:cubicBezTo>
                  <a:cubicBezTo>
                    <a:pt x="2111290" y="26670"/>
                    <a:pt x="1996233" y="25400"/>
                    <a:pt x="1883032" y="22860"/>
                  </a:cubicBezTo>
                  <a:cubicBezTo>
                    <a:pt x="1866330" y="22860"/>
                    <a:pt x="1847772" y="22860"/>
                    <a:pt x="1831071" y="22860"/>
                  </a:cubicBezTo>
                  <a:cubicBezTo>
                    <a:pt x="1803234" y="22860"/>
                    <a:pt x="1775398" y="22860"/>
                    <a:pt x="1749417" y="22860"/>
                  </a:cubicBezTo>
                  <a:cubicBezTo>
                    <a:pt x="1690033" y="22860"/>
                    <a:pt x="1630648" y="22860"/>
                    <a:pt x="1573120" y="24130"/>
                  </a:cubicBezTo>
                  <a:cubicBezTo>
                    <a:pt x="1523014" y="25400"/>
                    <a:pt x="678642" y="29210"/>
                    <a:pt x="628537" y="29210"/>
                  </a:cubicBezTo>
                  <a:cubicBezTo>
                    <a:pt x="546883" y="29210"/>
                    <a:pt x="465230" y="26670"/>
                    <a:pt x="383576" y="33020"/>
                  </a:cubicBezTo>
                  <a:cubicBezTo>
                    <a:pt x="340894" y="36830"/>
                    <a:pt x="300067" y="36830"/>
                    <a:pt x="259240" y="38100"/>
                  </a:cubicBezTo>
                  <a:cubicBezTo>
                    <a:pt x="188721" y="41910"/>
                    <a:pt x="118202" y="45720"/>
                    <a:pt x="49530" y="50800"/>
                  </a:cubicBezTo>
                  <a:cubicBezTo>
                    <a:pt x="36830" y="50800"/>
                    <a:pt x="34290" y="53340"/>
                    <a:pt x="33020" y="66734"/>
                  </a:cubicBezTo>
                  <a:cubicBezTo>
                    <a:pt x="31750" y="79625"/>
                    <a:pt x="31750" y="92515"/>
                    <a:pt x="30480" y="105405"/>
                  </a:cubicBezTo>
                  <a:cubicBezTo>
                    <a:pt x="29210" y="126889"/>
                    <a:pt x="26670" y="147657"/>
                    <a:pt x="25400" y="169141"/>
                  </a:cubicBezTo>
                  <a:cubicBezTo>
                    <a:pt x="20320" y="192057"/>
                    <a:pt x="26670" y="752069"/>
                    <a:pt x="29210" y="774985"/>
                  </a:cubicBezTo>
                  <a:cubicBezTo>
                    <a:pt x="29210" y="799334"/>
                    <a:pt x="29210" y="824398"/>
                    <a:pt x="30480" y="848746"/>
                  </a:cubicBezTo>
                  <a:cubicBezTo>
                    <a:pt x="30480" y="866650"/>
                    <a:pt x="33020" y="884553"/>
                    <a:pt x="33020" y="902456"/>
                  </a:cubicBezTo>
                  <a:cubicBezTo>
                    <a:pt x="33020" y="921791"/>
                    <a:pt x="33020" y="941127"/>
                    <a:pt x="31750" y="961520"/>
                  </a:cubicBezTo>
                  <a:cubicBezTo>
                    <a:pt x="31750" y="965330"/>
                    <a:pt x="31750" y="967870"/>
                    <a:pt x="31750" y="971680"/>
                  </a:cubicBezTo>
                  <a:cubicBezTo>
                    <a:pt x="31750" y="981840"/>
                    <a:pt x="35560" y="985650"/>
                    <a:pt x="44450" y="985650"/>
                  </a:cubicBezTo>
                  <a:cubicBezTo>
                    <a:pt x="64385" y="985650"/>
                    <a:pt x="90366" y="986920"/>
                    <a:pt x="114491" y="986920"/>
                  </a:cubicBezTo>
                  <a:cubicBezTo>
                    <a:pt x="149750" y="986920"/>
                    <a:pt x="186866" y="984380"/>
                    <a:pt x="222125" y="986920"/>
                  </a:cubicBezTo>
                  <a:cubicBezTo>
                    <a:pt x="279654" y="990730"/>
                    <a:pt x="337182" y="993270"/>
                    <a:pt x="394711" y="992000"/>
                  </a:cubicBezTo>
                  <a:cubicBezTo>
                    <a:pt x="431826" y="990730"/>
                    <a:pt x="467086" y="993270"/>
                    <a:pt x="504201" y="993270"/>
                  </a:cubicBezTo>
                  <a:cubicBezTo>
                    <a:pt x="558018" y="993270"/>
                    <a:pt x="611835" y="992000"/>
                    <a:pt x="665652" y="993270"/>
                  </a:cubicBezTo>
                  <a:cubicBezTo>
                    <a:pt x="745450" y="994540"/>
                    <a:pt x="1621369" y="984380"/>
                    <a:pt x="1703023" y="986920"/>
                  </a:cubicBezTo>
                  <a:cubicBezTo>
                    <a:pt x="1738282" y="988190"/>
                    <a:pt x="1773542" y="989460"/>
                    <a:pt x="1806945" y="989460"/>
                  </a:cubicBezTo>
                  <a:cubicBezTo>
                    <a:pt x="1868186" y="992000"/>
                    <a:pt x="1927570" y="988190"/>
                    <a:pt x="1988810" y="992000"/>
                  </a:cubicBezTo>
                  <a:cubicBezTo>
                    <a:pt x="2038916" y="994540"/>
                    <a:pt x="2089021" y="994540"/>
                    <a:pt x="2139127" y="997080"/>
                  </a:cubicBezTo>
                  <a:cubicBezTo>
                    <a:pt x="2213357" y="1000890"/>
                    <a:pt x="2287588" y="1003430"/>
                    <a:pt x="2361818" y="1004700"/>
                  </a:cubicBezTo>
                  <a:cubicBezTo>
                    <a:pt x="2389655" y="1004700"/>
                    <a:pt x="2408659" y="1003430"/>
                    <a:pt x="2428979" y="100343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6" name="Group 76"/>
          <p:cNvGrpSpPr/>
          <p:nvPr/>
        </p:nvGrpSpPr>
        <p:grpSpPr>
          <a:xfrm rot="5400000">
            <a:off x="15026680" y="7071201"/>
            <a:ext cx="2680049" cy="2764261"/>
            <a:chOff x="0" y="0"/>
            <a:chExt cx="2202780" cy="2271995"/>
          </a:xfrm>
        </p:grpSpPr>
        <p:sp>
          <p:nvSpPr>
            <p:cNvPr id="77" name="Freeform 77"/>
            <p:cNvSpPr/>
            <p:nvPr/>
          </p:nvSpPr>
          <p:spPr>
            <a:xfrm>
              <a:off x="10160" y="16510"/>
              <a:ext cx="2179920" cy="2244055"/>
            </a:xfrm>
            <a:custGeom>
              <a:avLst/>
              <a:gdLst/>
              <a:ahLst/>
              <a:cxnLst/>
              <a:rect l="l" t="t" r="r" b="b"/>
              <a:pathLst>
                <a:path w="2179920" h="2244055">
                  <a:moveTo>
                    <a:pt x="2179920" y="2244055"/>
                  </a:moveTo>
                  <a:lnTo>
                    <a:pt x="0" y="2236435"/>
                  </a:lnTo>
                  <a:lnTo>
                    <a:pt x="0" y="791524"/>
                  </a:lnTo>
                  <a:lnTo>
                    <a:pt x="17780" y="19050"/>
                  </a:lnTo>
                  <a:lnTo>
                    <a:pt x="1084879" y="0"/>
                  </a:lnTo>
                  <a:lnTo>
                    <a:pt x="216087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8" name="Freeform 78"/>
            <p:cNvSpPr/>
            <p:nvPr/>
          </p:nvSpPr>
          <p:spPr>
            <a:xfrm>
              <a:off x="-3810" y="0"/>
              <a:ext cx="2209130" cy="2270725"/>
            </a:xfrm>
            <a:custGeom>
              <a:avLst/>
              <a:gdLst/>
              <a:ahLst/>
              <a:cxnLst/>
              <a:rect l="l" t="t" r="r" b="b"/>
              <a:pathLst>
                <a:path w="2209130" h="2270725">
                  <a:moveTo>
                    <a:pt x="2174840" y="21590"/>
                  </a:moveTo>
                  <a:cubicBezTo>
                    <a:pt x="2176110" y="34290"/>
                    <a:pt x="2176110" y="44450"/>
                    <a:pt x="2177380" y="54610"/>
                  </a:cubicBezTo>
                  <a:cubicBezTo>
                    <a:pt x="2179920" y="97526"/>
                    <a:pt x="2181190" y="145580"/>
                    <a:pt x="2183730" y="191917"/>
                  </a:cubicBezTo>
                  <a:cubicBezTo>
                    <a:pt x="2183730" y="258849"/>
                    <a:pt x="2196430" y="1578609"/>
                    <a:pt x="2202780" y="1645540"/>
                  </a:cubicBezTo>
                  <a:cubicBezTo>
                    <a:pt x="2209130" y="1746796"/>
                    <a:pt x="2205320" y="1849768"/>
                    <a:pt x="2205320" y="1951024"/>
                  </a:cubicBezTo>
                  <a:cubicBezTo>
                    <a:pt x="2205320" y="2040267"/>
                    <a:pt x="2206590" y="2122644"/>
                    <a:pt x="2207860" y="2209765"/>
                  </a:cubicBezTo>
                  <a:cubicBezTo>
                    <a:pt x="2207860" y="2231355"/>
                    <a:pt x="2207860" y="2245325"/>
                    <a:pt x="2207860" y="2269455"/>
                  </a:cubicBezTo>
                  <a:cubicBezTo>
                    <a:pt x="2185000" y="2269455"/>
                    <a:pt x="2164680" y="2270725"/>
                    <a:pt x="2142756" y="2269455"/>
                  </a:cubicBezTo>
                  <a:cubicBezTo>
                    <a:pt x="2034708" y="2264375"/>
                    <a:pt x="1924998" y="2270725"/>
                    <a:pt x="1816950" y="2265645"/>
                  </a:cubicBezTo>
                  <a:cubicBezTo>
                    <a:pt x="1752122" y="2261835"/>
                    <a:pt x="1688955" y="2264375"/>
                    <a:pt x="1624127" y="2261835"/>
                  </a:cubicBezTo>
                  <a:cubicBezTo>
                    <a:pt x="1594206" y="2260565"/>
                    <a:pt x="1564285" y="2259295"/>
                    <a:pt x="1534364" y="2258025"/>
                  </a:cubicBezTo>
                  <a:cubicBezTo>
                    <a:pt x="1516079" y="2258025"/>
                    <a:pt x="1499456" y="2259295"/>
                    <a:pt x="1481171" y="2259295"/>
                  </a:cubicBezTo>
                  <a:cubicBezTo>
                    <a:pt x="1434628" y="2258025"/>
                    <a:pt x="1306633" y="2259295"/>
                    <a:pt x="1260089" y="2258025"/>
                  </a:cubicBezTo>
                  <a:cubicBezTo>
                    <a:pt x="1226844" y="2256755"/>
                    <a:pt x="561935" y="2265645"/>
                    <a:pt x="528690" y="2264375"/>
                  </a:cubicBezTo>
                  <a:cubicBezTo>
                    <a:pt x="520378" y="2264375"/>
                    <a:pt x="510405" y="2265645"/>
                    <a:pt x="502094" y="2265645"/>
                  </a:cubicBezTo>
                  <a:cubicBezTo>
                    <a:pt x="482146" y="2265645"/>
                    <a:pt x="463861" y="2266915"/>
                    <a:pt x="443914" y="2266915"/>
                  </a:cubicBezTo>
                  <a:cubicBezTo>
                    <a:pt x="394046" y="2266915"/>
                    <a:pt x="345840" y="2265645"/>
                    <a:pt x="295972" y="2264375"/>
                  </a:cubicBezTo>
                  <a:cubicBezTo>
                    <a:pt x="266051" y="2263105"/>
                    <a:pt x="236130" y="2261835"/>
                    <a:pt x="207871" y="2260565"/>
                  </a:cubicBezTo>
                  <a:cubicBezTo>
                    <a:pt x="154679" y="2259295"/>
                    <a:pt x="101486" y="2258025"/>
                    <a:pt x="48260" y="2258025"/>
                  </a:cubicBezTo>
                  <a:cubicBezTo>
                    <a:pt x="38100" y="2258025"/>
                    <a:pt x="29210" y="2258025"/>
                    <a:pt x="19050" y="2256755"/>
                  </a:cubicBezTo>
                  <a:cubicBezTo>
                    <a:pt x="10160" y="2255485"/>
                    <a:pt x="5080" y="2249135"/>
                    <a:pt x="7620" y="2240245"/>
                  </a:cubicBezTo>
                  <a:cubicBezTo>
                    <a:pt x="16510" y="2208455"/>
                    <a:pt x="12700" y="2165550"/>
                    <a:pt x="11430" y="2120928"/>
                  </a:cubicBezTo>
                  <a:cubicBezTo>
                    <a:pt x="10160" y="2029970"/>
                    <a:pt x="6350" y="1940727"/>
                    <a:pt x="7620" y="1849768"/>
                  </a:cubicBezTo>
                  <a:cubicBezTo>
                    <a:pt x="5080" y="1736499"/>
                    <a:pt x="0" y="334362"/>
                    <a:pt x="7620" y="219376"/>
                  </a:cubicBezTo>
                  <a:cubicBezTo>
                    <a:pt x="8890" y="197066"/>
                    <a:pt x="7620" y="173039"/>
                    <a:pt x="8890" y="150728"/>
                  </a:cubicBezTo>
                  <a:cubicBezTo>
                    <a:pt x="10160" y="114688"/>
                    <a:pt x="12700" y="7521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929" y="30480"/>
                    <a:pt x="86526" y="29210"/>
                  </a:cubicBezTo>
                  <a:cubicBezTo>
                    <a:pt x="131407" y="25400"/>
                    <a:pt x="176288" y="22860"/>
                    <a:pt x="222832" y="20320"/>
                  </a:cubicBezTo>
                  <a:cubicBezTo>
                    <a:pt x="254415" y="17780"/>
                    <a:pt x="285998" y="16510"/>
                    <a:pt x="315919" y="13970"/>
                  </a:cubicBezTo>
                  <a:cubicBezTo>
                    <a:pt x="345840" y="11430"/>
                    <a:pt x="377423" y="8890"/>
                    <a:pt x="407344" y="8890"/>
                  </a:cubicBezTo>
                  <a:cubicBezTo>
                    <a:pt x="440589" y="7620"/>
                    <a:pt x="473835" y="10160"/>
                    <a:pt x="507080" y="8890"/>
                  </a:cubicBezTo>
                  <a:cubicBezTo>
                    <a:pt x="548637" y="8890"/>
                    <a:pt x="1301646" y="6350"/>
                    <a:pt x="1343203" y="5080"/>
                  </a:cubicBezTo>
                  <a:cubicBezTo>
                    <a:pt x="1383097" y="3810"/>
                    <a:pt x="1422992" y="2540"/>
                    <a:pt x="1464549" y="2540"/>
                  </a:cubicBezTo>
                  <a:cubicBezTo>
                    <a:pt x="1532702" y="1270"/>
                    <a:pt x="1599193" y="0"/>
                    <a:pt x="1667346" y="0"/>
                  </a:cubicBezTo>
                  <a:cubicBezTo>
                    <a:pt x="1695605" y="0"/>
                    <a:pt x="1725525" y="2540"/>
                    <a:pt x="1753784" y="2540"/>
                  </a:cubicBezTo>
                  <a:cubicBezTo>
                    <a:pt x="1831911" y="3810"/>
                    <a:pt x="1911700" y="5080"/>
                    <a:pt x="1989827" y="7620"/>
                  </a:cubicBezTo>
                  <a:cubicBezTo>
                    <a:pt x="2031383" y="8890"/>
                    <a:pt x="2072940" y="12700"/>
                    <a:pt x="2114497" y="16510"/>
                  </a:cubicBezTo>
                  <a:cubicBezTo>
                    <a:pt x="2124470" y="16510"/>
                    <a:pt x="2134444" y="16510"/>
                    <a:pt x="2142756" y="16510"/>
                  </a:cubicBezTo>
                  <a:cubicBezTo>
                    <a:pt x="2155790" y="17780"/>
                    <a:pt x="2164680" y="20320"/>
                    <a:pt x="2174840" y="21590"/>
                  </a:cubicBezTo>
                  <a:close/>
                  <a:moveTo>
                    <a:pt x="2185000" y="2252945"/>
                  </a:moveTo>
                  <a:cubicBezTo>
                    <a:pt x="2186270" y="2236435"/>
                    <a:pt x="2187540" y="2223735"/>
                    <a:pt x="2187540" y="2211035"/>
                  </a:cubicBezTo>
                  <a:cubicBezTo>
                    <a:pt x="2186270" y="2114064"/>
                    <a:pt x="2185000" y="2023105"/>
                    <a:pt x="2185000" y="1925282"/>
                  </a:cubicBezTo>
                  <a:cubicBezTo>
                    <a:pt x="2185000" y="1880660"/>
                    <a:pt x="2187540" y="1836039"/>
                    <a:pt x="2186270" y="1791418"/>
                  </a:cubicBezTo>
                  <a:cubicBezTo>
                    <a:pt x="2186270" y="1750229"/>
                    <a:pt x="2185000" y="1707324"/>
                    <a:pt x="2183730" y="1666135"/>
                  </a:cubicBezTo>
                  <a:cubicBezTo>
                    <a:pt x="2178650" y="1602635"/>
                    <a:pt x="2167220" y="288024"/>
                    <a:pt x="2167220" y="224525"/>
                  </a:cubicBezTo>
                  <a:cubicBezTo>
                    <a:pt x="2164680" y="171323"/>
                    <a:pt x="2162140" y="116404"/>
                    <a:pt x="2159600" y="63500"/>
                  </a:cubicBezTo>
                  <a:cubicBezTo>
                    <a:pt x="2158330" y="44450"/>
                    <a:pt x="2157060" y="43180"/>
                    <a:pt x="2137769" y="41910"/>
                  </a:cubicBezTo>
                  <a:cubicBezTo>
                    <a:pt x="2132782" y="41910"/>
                    <a:pt x="2129457" y="41910"/>
                    <a:pt x="2124470" y="40640"/>
                  </a:cubicBezTo>
                  <a:cubicBezTo>
                    <a:pt x="2082914" y="36830"/>
                    <a:pt x="2039695" y="31750"/>
                    <a:pt x="1998138" y="30480"/>
                  </a:cubicBezTo>
                  <a:cubicBezTo>
                    <a:pt x="1896739" y="26670"/>
                    <a:pt x="1793679" y="25400"/>
                    <a:pt x="1692280" y="22860"/>
                  </a:cubicBezTo>
                  <a:cubicBezTo>
                    <a:pt x="1677320" y="22860"/>
                    <a:pt x="1660697" y="22860"/>
                    <a:pt x="1645736" y="22860"/>
                  </a:cubicBezTo>
                  <a:cubicBezTo>
                    <a:pt x="1620802" y="22860"/>
                    <a:pt x="1595868" y="22860"/>
                    <a:pt x="1572596" y="22860"/>
                  </a:cubicBezTo>
                  <a:cubicBezTo>
                    <a:pt x="1519404" y="22860"/>
                    <a:pt x="1466211" y="22860"/>
                    <a:pt x="1414681" y="24130"/>
                  </a:cubicBezTo>
                  <a:cubicBezTo>
                    <a:pt x="1369799" y="25400"/>
                    <a:pt x="613466" y="29210"/>
                    <a:pt x="568584" y="29210"/>
                  </a:cubicBezTo>
                  <a:cubicBezTo>
                    <a:pt x="495444" y="29210"/>
                    <a:pt x="422305" y="26670"/>
                    <a:pt x="349165" y="33020"/>
                  </a:cubicBezTo>
                  <a:cubicBezTo>
                    <a:pt x="310932" y="36830"/>
                    <a:pt x="274362" y="36830"/>
                    <a:pt x="237792" y="38100"/>
                  </a:cubicBezTo>
                  <a:cubicBezTo>
                    <a:pt x="174626" y="41910"/>
                    <a:pt x="111460" y="45720"/>
                    <a:pt x="49530" y="50800"/>
                  </a:cubicBezTo>
                  <a:cubicBezTo>
                    <a:pt x="36830" y="50800"/>
                    <a:pt x="34290" y="53340"/>
                    <a:pt x="33020" y="70067"/>
                  </a:cubicBezTo>
                  <a:cubicBezTo>
                    <a:pt x="31750" y="100958"/>
                    <a:pt x="31750" y="131850"/>
                    <a:pt x="30480" y="162742"/>
                  </a:cubicBezTo>
                  <a:cubicBezTo>
                    <a:pt x="29210" y="214228"/>
                    <a:pt x="26670" y="263998"/>
                    <a:pt x="25400" y="315484"/>
                  </a:cubicBezTo>
                  <a:cubicBezTo>
                    <a:pt x="20320" y="370402"/>
                    <a:pt x="26670" y="1712472"/>
                    <a:pt x="29210" y="1767391"/>
                  </a:cubicBezTo>
                  <a:cubicBezTo>
                    <a:pt x="29210" y="1825742"/>
                    <a:pt x="29210" y="1885809"/>
                    <a:pt x="30480" y="1944160"/>
                  </a:cubicBezTo>
                  <a:cubicBezTo>
                    <a:pt x="30480" y="1987065"/>
                    <a:pt x="33020" y="2029970"/>
                    <a:pt x="33020" y="2072875"/>
                  </a:cubicBezTo>
                  <a:cubicBezTo>
                    <a:pt x="33020" y="2119212"/>
                    <a:pt x="33020" y="2165550"/>
                    <a:pt x="31750" y="2211035"/>
                  </a:cubicBezTo>
                  <a:cubicBezTo>
                    <a:pt x="31750" y="2214845"/>
                    <a:pt x="31750" y="2217385"/>
                    <a:pt x="31750" y="2221195"/>
                  </a:cubicBezTo>
                  <a:cubicBezTo>
                    <a:pt x="31750" y="2231355"/>
                    <a:pt x="35560" y="2235165"/>
                    <a:pt x="44450" y="2235165"/>
                  </a:cubicBezTo>
                  <a:cubicBezTo>
                    <a:pt x="63254" y="2235165"/>
                    <a:pt x="86526" y="2236435"/>
                    <a:pt x="108135" y="2236435"/>
                  </a:cubicBezTo>
                  <a:cubicBezTo>
                    <a:pt x="139718" y="2236435"/>
                    <a:pt x="172964" y="2233895"/>
                    <a:pt x="204547" y="2236435"/>
                  </a:cubicBezTo>
                  <a:cubicBezTo>
                    <a:pt x="256077" y="2240245"/>
                    <a:pt x="307608" y="2242785"/>
                    <a:pt x="359138" y="2241515"/>
                  </a:cubicBezTo>
                  <a:cubicBezTo>
                    <a:pt x="392384" y="2240245"/>
                    <a:pt x="423967" y="2242785"/>
                    <a:pt x="457212" y="2242785"/>
                  </a:cubicBezTo>
                  <a:cubicBezTo>
                    <a:pt x="505418" y="2242785"/>
                    <a:pt x="553624" y="2241515"/>
                    <a:pt x="601830" y="2242785"/>
                  </a:cubicBezTo>
                  <a:cubicBezTo>
                    <a:pt x="673308" y="2244055"/>
                    <a:pt x="1457900" y="2233895"/>
                    <a:pt x="1531040" y="2236435"/>
                  </a:cubicBezTo>
                  <a:cubicBezTo>
                    <a:pt x="1562623" y="2237705"/>
                    <a:pt x="1594206" y="2238975"/>
                    <a:pt x="1624127" y="2238975"/>
                  </a:cubicBezTo>
                  <a:cubicBezTo>
                    <a:pt x="1678982" y="2241515"/>
                    <a:pt x="1732174" y="2237705"/>
                    <a:pt x="1787029" y="2241515"/>
                  </a:cubicBezTo>
                  <a:cubicBezTo>
                    <a:pt x="1831911" y="2244055"/>
                    <a:pt x="1876792" y="2244055"/>
                    <a:pt x="1921673" y="2246595"/>
                  </a:cubicBezTo>
                  <a:cubicBezTo>
                    <a:pt x="1988164" y="2250405"/>
                    <a:pt x="2054655" y="2252945"/>
                    <a:pt x="2121146" y="2254215"/>
                  </a:cubicBezTo>
                  <a:cubicBezTo>
                    <a:pt x="2146080" y="2254215"/>
                    <a:pt x="2164680" y="2252945"/>
                    <a:pt x="2185000" y="225294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9" name="TextBox 79"/>
          <p:cNvSpPr txBox="1"/>
          <p:nvPr/>
        </p:nvSpPr>
        <p:spPr>
          <a:xfrm>
            <a:off x="3909752" y="4673283"/>
            <a:ext cx="2704966" cy="81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latin typeface="Poppins"/>
              </a:rPr>
              <a:t>Gaseoso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7827923" y="5828533"/>
            <a:ext cx="2632154" cy="81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latin typeface="Poppins"/>
              </a:rPr>
              <a:t>Sólido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7852591" y="3464258"/>
            <a:ext cx="2632154" cy="81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latin typeface="Poppins"/>
              </a:rPr>
              <a:t>Líquido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928307" y="4710247"/>
            <a:ext cx="2236630" cy="81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latin typeface="Poppins"/>
              </a:rPr>
              <a:t>Plasma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73936" y="4079042"/>
            <a:ext cx="2348686" cy="2009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Poppins"/>
              </a:rPr>
              <a:t>Tienen su propia masa, pero no tienen su propio volumen, ni forma. Tienen partículas dispersas.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969657" y="7474386"/>
            <a:ext cx="2490420" cy="1675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Poppins"/>
              </a:rPr>
              <a:t>Tienen su propia masa, su propio volumen y forma. Tienden a conservar su estructura.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7874978" y="1003601"/>
            <a:ext cx="2490420" cy="1675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Poppins"/>
              </a:rPr>
              <a:t>Tienen su propia masa, su propio volumen y toman la forma de su contenedor.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4907342" y="4245730"/>
            <a:ext cx="2348686" cy="1675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Poppins"/>
              </a:rPr>
              <a:t>Estos se forman bajo temperaturas y presiones en extremo altas y dispersas.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4255435" y="1263137"/>
            <a:ext cx="2348686" cy="342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Poppins"/>
              </a:rPr>
              <a:t>El agua y la leche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1684735" y="1263137"/>
            <a:ext cx="2348686" cy="342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Poppins"/>
              </a:rPr>
              <a:t>El jugo de naranja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4189151" y="8592647"/>
            <a:ext cx="2576504" cy="342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Poppins"/>
              </a:rPr>
              <a:t>El hielo y una pelota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1599307" y="8474511"/>
            <a:ext cx="2576504" cy="675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Poppins"/>
              </a:rPr>
              <a:t>Un hueso y una piedra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1034583" y="7941111"/>
            <a:ext cx="1857356" cy="675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Poppins"/>
              </a:rPr>
              <a:t>El vapor de agua y el helio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1008508" y="1498170"/>
            <a:ext cx="1857356" cy="675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Poppins"/>
              </a:rPr>
              <a:t>Las nubes y el viento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5438026" y="1670351"/>
            <a:ext cx="1857356" cy="675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Poppins"/>
              </a:rPr>
              <a:t>El sol y los rayos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15489667" y="7920249"/>
            <a:ext cx="1857356" cy="1009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Poppins"/>
              </a:rPr>
              <a:t>La aurora boreal y la nebulosa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Personalizado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Poppins</vt:lpstr>
      <vt:lpstr>Poppins Bold</vt:lpstr>
      <vt:lpstr>Arial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revision>1</cp:revision>
  <dcterms:created xsi:type="dcterms:W3CDTF">2023-11-27T21:43:12Z</dcterms:created>
  <dcterms:modified xsi:type="dcterms:W3CDTF">2023-11-27T21:43:17Z</dcterms:modified>
  <dc:identifier/>
</cp:coreProperties>
</file>