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</p:embeddedFont>
    <p:embeddedFont>
      <p:font typeface="Poppins Bold" panose="000008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94968" y="735306"/>
            <a:ext cx="2180052" cy="8816388"/>
          </a:xfrm>
          <a:custGeom>
            <a:avLst/>
            <a:gdLst/>
            <a:ahLst/>
            <a:cxnLst/>
            <a:rect l="l" t="t" r="r" b="b"/>
            <a:pathLst>
              <a:path w="2180052" h="8816388">
                <a:moveTo>
                  <a:pt x="0" y="0"/>
                </a:moveTo>
                <a:lnTo>
                  <a:pt x="2180053" y="0"/>
                </a:lnTo>
                <a:lnTo>
                  <a:pt x="2180053" y="8816388"/>
                </a:lnTo>
                <a:lnTo>
                  <a:pt x="0" y="8816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7" r="-1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02201" y="821470"/>
            <a:ext cx="652503" cy="2638800"/>
          </a:xfrm>
          <a:custGeom>
            <a:avLst/>
            <a:gdLst/>
            <a:ahLst/>
            <a:cxnLst/>
            <a:rect l="l" t="t" r="r" b="b"/>
            <a:pathLst>
              <a:path w="652503" h="2638800">
                <a:moveTo>
                  <a:pt x="0" y="0"/>
                </a:moveTo>
                <a:lnTo>
                  <a:pt x="652503" y="0"/>
                </a:lnTo>
                <a:lnTo>
                  <a:pt x="652503" y="2638800"/>
                </a:lnTo>
                <a:lnTo>
                  <a:pt x="0" y="263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7" r="-14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81722" y="821470"/>
            <a:ext cx="652503" cy="2638800"/>
          </a:xfrm>
          <a:custGeom>
            <a:avLst/>
            <a:gdLst/>
            <a:ahLst/>
            <a:cxnLst/>
            <a:rect l="l" t="t" r="r" b="b"/>
            <a:pathLst>
              <a:path w="652503" h="2638800">
                <a:moveTo>
                  <a:pt x="0" y="0"/>
                </a:moveTo>
                <a:lnTo>
                  <a:pt x="652503" y="0"/>
                </a:lnTo>
                <a:lnTo>
                  <a:pt x="652503" y="2638800"/>
                </a:lnTo>
                <a:lnTo>
                  <a:pt x="0" y="263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7" r="-14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197301" y="3824100"/>
            <a:ext cx="652503" cy="2638800"/>
          </a:xfrm>
          <a:custGeom>
            <a:avLst/>
            <a:gdLst/>
            <a:ahLst/>
            <a:cxnLst/>
            <a:rect l="l" t="t" r="r" b="b"/>
            <a:pathLst>
              <a:path w="652503" h="2638800">
                <a:moveTo>
                  <a:pt x="0" y="0"/>
                </a:moveTo>
                <a:lnTo>
                  <a:pt x="652503" y="0"/>
                </a:lnTo>
                <a:lnTo>
                  <a:pt x="652503" y="2638800"/>
                </a:lnTo>
                <a:lnTo>
                  <a:pt x="0" y="263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7" r="-14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81722" y="3824100"/>
            <a:ext cx="652503" cy="2638800"/>
          </a:xfrm>
          <a:custGeom>
            <a:avLst/>
            <a:gdLst/>
            <a:ahLst/>
            <a:cxnLst/>
            <a:rect l="l" t="t" r="r" b="b"/>
            <a:pathLst>
              <a:path w="652503" h="2638800">
                <a:moveTo>
                  <a:pt x="0" y="0"/>
                </a:moveTo>
                <a:lnTo>
                  <a:pt x="652503" y="0"/>
                </a:lnTo>
                <a:lnTo>
                  <a:pt x="652503" y="2638800"/>
                </a:lnTo>
                <a:lnTo>
                  <a:pt x="0" y="263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7" r="-14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197301" y="6826730"/>
            <a:ext cx="652503" cy="2638800"/>
          </a:xfrm>
          <a:custGeom>
            <a:avLst/>
            <a:gdLst/>
            <a:ahLst/>
            <a:cxnLst/>
            <a:rect l="l" t="t" r="r" b="b"/>
            <a:pathLst>
              <a:path w="652503" h="2638800">
                <a:moveTo>
                  <a:pt x="0" y="0"/>
                </a:moveTo>
                <a:lnTo>
                  <a:pt x="652503" y="0"/>
                </a:lnTo>
                <a:lnTo>
                  <a:pt x="652503" y="2638800"/>
                </a:lnTo>
                <a:lnTo>
                  <a:pt x="0" y="263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7" r="-14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81722" y="6826730"/>
            <a:ext cx="652503" cy="2638800"/>
          </a:xfrm>
          <a:custGeom>
            <a:avLst/>
            <a:gdLst/>
            <a:ahLst/>
            <a:cxnLst/>
            <a:rect l="l" t="t" r="r" b="b"/>
            <a:pathLst>
              <a:path w="652503" h="2638800">
                <a:moveTo>
                  <a:pt x="0" y="0"/>
                </a:moveTo>
                <a:lnTo>
                  <a:pt x="652503" y="0"/>
                </a:lnTo>
                <a:lnTo>
                  <a:pt x="652503" y="2638800"/>
                </a:lnTo>
                <a:lnTo>
                  <a:pt x="0" y="263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7" r="-147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577250" y="7798584"/>
            <a:ext cx="3350407" cy="1434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11"/>
              </a:lnSpc>
            </a:pPr>
            <a:r>
              <a:rPr lang="en-US" sz="1650">
                <a:solidFill>
                  <a:srgbClr val="FFFFFF"/>
                </a:solidFill>
                <a:latin typeface="Poppins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0" name="Freeform 10"/>
          <p:cNvSpPr/>
          <p:nvPr/>
        </p:nvSpPr>
        <p:spPr>
          <a:xfrm rot="8322075">
            <a:off x="213693" y="7226617"/>
            <a:ext cx="1944520" cy="3588879"/>
          </a:xfrm>
          <a:custGeom>
            <a:avLst/>
            <a:gdLst/>
            <a:ahLst/>
            <a:cxnLst/>
            <a:rect l="l" t="t" r="r" b="b"/>
            <a:pathLst>
              <a:path w="1944520" h="3588879">
                <a:moveTo>
                  <a:pt x="0" y="0"/>
                </a:moveTo>
                <a:lnTo>
                  <a:pt x="1944520" y="0"/>
                </a:lnTo>
                <a:lnTo>
                  <a:pt x="1944520" y="3588879"/>
                </a:lnTo>
                <a:lnTo>
                  <a:pt x="0" y="3588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062719">
            <a:off x="16556605" y="8555200"/>
            <a:ext cx="2710685" cy="2676186"/>
          </a:xfrm>
          <a:custGeom>
            <a:avLst/>
            <a:gdLst/>
            <a:ahLst/>
            <a:cxnLst/>
            <a:rect l="l" t="t" r="r" b="b"/>
            <a:pathLst>
              <a:path w="2710685" h="2676186">
                <a:moveTo>
                  <a:pt x="0" y="0"/>
                </a:moveTo>
                <a:lnTo>
                  <a:pt x="2710685" y="0"/>
                </a:lnTo>
                <a:lnTo>
                  <a:pt x="2710685" y="2676186"/>
                </a:lnTo>
                <a:lnTo>
                  <a:pt x="0" y="2676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78989">
            <a:off x="1834486" y="-2307109"/>
            <a:ext cx="4089367" cy="3442503"/>
          </a:xfrm>
          <a:custGeom>
            <a:avLst/>
            <a:gdLst/>
            <a:ahLst/>
            <a:cxnLst/>
            <a:rect l="l" t="t" r="r" b="b"/>
            <a:pathLst>
              <a:path w="4089367" h="3442503">
                <a:moveTo>
                  <a:pt x="0" y="0"/>
                </a:moveTo>
                <a:lnTo>
                  <a:pt x="4089367" y="0"/>
                </a:lnTo>
                <a:lnTo>
                  <a:pt x="4089367" y="3442504"/>
                </a:lnTo>
                <a:lnTo>
                  <a:pt x="0" y="34425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981813">
            <a:off x="-206301" y="1115350"/>
            <a:ext cx="2784507" cy="2369363"/>
          </a:xfrm>
          <a:custGeom>
            <a:avLst/>
            <a:gdLst/>
            <a:ahLst/>
            <a:cxnLst/>
            <a:rect l="l" t="t" r="r" b="b"/>
            <a:pathLst>
              <a:path w="2784507" h="2369363">
                <a:moveTo>
                  <a:pt x="0" y="0"/>
                </a:moveTo>
                <a:lnTo>
                  <a:pt x="2784507" y="0"/>
                </a:lnTo>
                <a:lnTo>
                  <a:pt x="2784507" y="2369363"/>
                </a:lnTo>
                <a:lnTo>
                  <a:pt x="0" y="23693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3715277" y="3419168"/>
            <a:ext cx="514270" cy="51427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47936" y="47936"/>
              <a:ext cx="716928" cy="716928"/>
            </a:xfrm>
            <a:custGeom>
              <a:avLst/>
              <a:gdLst/>
              <a:ahLst/>
              <a:cxnLst/>
              <a:rect l="l" t="t" r="r" b="b"/>
              <a:pathLst>
                <a:path w="716928" h="716928">
                  <a:moveTo>
                    <a:pt x="390297" y="20272"/>
                  </a:moveTo>
                  <a:lnTo>
                    <a:pt x="455946" y="160940"/>
                  </a:lnTo>
                  <a:cubicBezTo>
                    <a:pt x="476510" y="205002"/>
                    <a:pt x="511926" y="240418"/>
                    <a:pt x="555988" y="260982"/>
                  </a:cubicBezTo>
                  <a:lnTo>
                    <a:pt x="696656" y="326631"/>
                  </a:lnTo>
                  <a:cubicBezTo>
                    <a:pt x="709023" y="332403"/>
                    <a:pt x="716928" y="344816"/>
                    <a:pt x="716928" y="358464"/>
                  </a:cubicBezTo>
                  <a:cubicBezTo>
                    <a:pt x="716928" y="372112"/>
                    <a:pt x="709023" y="384525"/>
                    <a:pt x="696656" y="390297"/>
                  </a:cubicBezTo>
                  <a:lnTo>
                    <a:pt x="555988" y="455946"/>
                  </a:lnTo>
                  <a:cubicBezTo>
                    <a:pt x="511926" y="476510"/>
                    <a:pt x="476510" y="511926"/>
                    <a:pt x="455946" y="555988"/>
                  </a:cubicBezTo>
                  <a:lnTo>
                    <a:pt x="390297" y="696656"/>
                  </a:lnTo>
                  <a:cubicBezTo>
                    <a:pt x="384525" y="709023"/>
                    <a:pt x="372112" y="716928"/>
                    <a:pt x="358464" y="716928"/>
                  </a:cubicBezTo>
                  <a:cubicBezTo>
                    <a:pt x="344816" y="716928"/>
                    <a:pt x="332403" y="709023"/>
                    <a:pt x="326631" y="696656"/>
                  </a:cubicBezTo>
                  <a:lnTo>
                    <a:pt x="260982" y="555988"/>
                  </a:lnTo>
                  <a:cubicBezTo>
                    <a:pt x="240418" y="511926"/>
                    <a:pt x="205002" y="476510"/>
                    <a:pt x="160940" y="455946"/>
                  </a:cubicBezTo>
                  <a:lnTo>
                    <a:pt x="20272" y="390297"/>
                  </a:lnTo>
                  <a:cubicBezTo>
                    <a:pt x="7905" y="384525"/>
                    <a:pt x="0" y="372112"/>
                    <a:pt x="0" y="358464"/>
                  </a:cubicBezTo>
                  <a:cubicBezTo>
                    <a:pt x="0" y="344816"/>
                    <a:pt x="7905" y="332403"/>
                    <a:pt x="20272" y="326631"/>
                  </a:cubicBezTo>
                  <a:lnTo>
                    <a:pt x="160940" y="260982"/>
                  </a:lnTo>
                  <a:cubicBezTo>
                    <a:pt x="205002" y="240418"/>
                    <a:pt x="240418" y="205002"/>
                    <a:pt x="260982" y="160940"/>
                  </a:cubicBezTo>
                  <a:lnTo>
                    <a:pt x="326631" y="20272"/>
                  </a:lnTo>
                  <a:cubicBezTo>
                    <a:pt x="332403" y="7905"/>
                    <a:pt x="344816" y="0"/>
                    <a:pt x="358464" y="0"/>
                  </a:cubicBezTo>
                  <a:cubicBezTo>
                    <a:pt x="372112" y="0"/>
                    <a:pt x="384525" y="7905"/>
                    <a:pt x="390297" y="20272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28208" y="3061836"/>
            <a:ext cx="344973" cy="34497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71461" y="71461"/>
              <a:ext cx="669879" cy="669879"/>
            </a:xfrm>
            <a:custGeom>
              <a:avLst/>
              <a:gdLst/>
              <a:ahLst/>
              <a:cxnLst/>
              <a:rect l="l" t="t" r="r" b="b"/>
              <a:pathLst>
                <a:path w="669879" h="669879">
                  <a:moveTo>
                    <a:pt x="382394" y="30221"/>
                  </a:moveTo>
                  <a:lnTo>
                    <a:pt x="416799" y="103942"/>
                  </a:lnTo>
                  <a:cubicBezTo>
                    <a:pt x="447454" y="169626"/>
                    <a:pt x="500252" y="222424"/>
                    <a:pt x="565936" y="253079"/>
                  </a:cubicBezTo>
                  <a:lnTo>
                    <a:pt x="639657" y="287484"/>
                  </a:lnTo>
                  <a:cubicBezTo>
                    <a:pt x="658094" y="296089"/>
                    <a:pt x="669878" y="314593"/>
                    <a:pt x="669878" y="334939"/>
                  </a:cubicBezTo>
                  <a:cubicBezTo>
                    <a:pt x="669878" y="355285"/>
                    <a:pt x="658094" y="373789"/>
                    <a:pt x="639657" y="382394"/>
                  </a:cubicBezTo>
                  <a:lnTo>
                    <a:pt x="565936" y="416799"/>
                  </a:lnTo>
                  <a:cubicBezTo>
                    <a:pt x="500252" y="447454"/>
                    <a:pt x="447454" y="500252"/>
                    <a:pt x="416799" y="565936"/>
                  </a:cubicBezTo>
                  <a:lnTo>
                    <a:pt x="382394" y="639657"/>
                  </a:lnTo>
                  <a:cubicBezTo>
                    <a:pt x="373789" y="658094"/>
                    <a:pt x="355285" y="669878"/>
                    <a:pt x="334939" y="669878"/>
                  </a:cubicBezTo>
                  <a:cubicBezTo>
                    <a:pt x="314593" y="669878"/>
                    <a:pt x="296089" y="658094"/>
                    <a:pt x="287484" y="639657"/>
                  </a:cubicBezTo>
                  <a:lnTo>
                    <a:pt x="253079" y="565936"/>
                  </a:lnTo>
                  <a:cubicBezTo>
                    <a:pt x="222424" y="500252"/>
                    <a:pt x="169626" y="447454"/>
                    <a:pt x="103942" y="416799"/>
                  </a:cubicBezTo>
                  <a:lnTo>
                    <a:pt x="30221" y="382394"/>
                  </a:lnTo>
                  <a:cubicBezTo>
                    <a:pt x="11784" y="373789"/>
                    <a:pt x="0" y="355285"/>
                    <a:pt x="0" y="334939"/>
                  </a:cubicBezTo>
                  <a:cubicBezTo>
                    <a:pt x="0" y="314593"/>
                    <a:pt x="11784" y="296089"/>
                    <a:pt x="30221" y="287484"/>
                  </a:cubicBezTo>
                  <a:lnTo>
                    <a:pt x="103942" y="253079"/>
                  </a:lnTo>
                  <a:cubicBezTo>
                    <a:pt x="169626" y="222424"/>
                    <a:pt x="222424" y="169626"/>
                    <a:pt x="253079" y="103942"/>
                  </a:cubicBezTo>
                  <a:lnTo>
                    <a:pt x="287484" y="30221"/>
                  </a:lnTo>
                  <a:cubicBezTo>
                    <a:pt x="296089" y="11784"/>
                    <a:pt x="314593" y="0"/>
                    <a:pt x="334939" y="0"/>
                  </a:cubicBezTo>
                  <a:cubicBezTo>
                    <a:pt x="355285" y="0"/>
                    <a:pt x="373789" y="11784"/>
                    <a:pt x="382394" y="30221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966308" y="7047540"/>
            <a:ext cx="344973" cy="34497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71461" y="71461"/>
              <a:ext cx="669879" cy="669879"/>
            </a:xfrm>
            <a:custGeom>
              <a:avLst/>
              <a:gdLst/>
              <a:ahLst/>
              <a:cxnLst/>
              <a:rect l="l" t="t" r="r" b="b"/>
              <a:pathLst>
                <a:path w="669879" h="669879">
                  <a:moveTo>
                    <a:pt x="382394" y="30221"/>
                  </a:moveTo>
                  <a:lnTo>
                    <a:pt x="416799" y="103942"/>
                  </a:lnTo>
                  <a:cubicBezTo>
                    <a:pt x="447454" y="169626"/>
                    <a:pt x="500252" y="222424"/>
                    <a:pt x="565936" y="253079"/>
                  </a:cubicBezTo>
                  <a:lnTo>
                    <a:pt x="639657" y="287484"/>
                  </a:lnTo>
                  <a:cubicBezTo>
                    <a:pt x="658094" y="296089"/>
                    <a:pt x="669878" y="314593"/>
                    <a:pt x="669878" y="334939"/>
                  </a:cubicBezTo>
                  <a:cubicBezTo>
                    <a:pt x="669878" y="355285"/>
                    <a:pt x="658094" y="373789"/>
                    <a:pt x="639657" y="382394"/>
                  </a:cubicBezTo>
                  <a:lnTo>
                    <a:pt x="565936" y="416799"/>
                  </a:lnTo>
                  <a:cubicBezTo>
                    <a:pt x="500252" y="447454"/>
                    <a:pt x="447454" y="500252"/>
                    <a:pt x="416799" y="565936"/>
                  </a:cubicBezTo>
                  <a:lnTo>
                    <a:pt x="382394" y="639657"/>
                  </a:lnTo>
                  <a:cubicBezTo>
                    <a:pt x="373789" y="658094"/>
                    <a:pt x="355285" y="669878"/>
                    <a:pt x="334939" y="669878"/>
                  </a:cubicBezTo>
                  <a:cubicBezTo>
                    <a:pt x="314593" y="669878"/>
                    <a:pt x="296089" y="658094"/>
                    <a:pt x="287484" y="639657"/>
                  </a:cubicBezTo>
                  <a:lnTo>
                    <a:pt x="253079" y="565936"/>
                  </a:lnTo>
                  <a:cubicBezTo>
                    <a:pt x="222424" y="500252"/>
                    <a:pt x="169626" y="447454"/>
                    <a:pt x="103942" y="416799"/>
                  </a:cubicBezTo>
                  <a:lnTo>
                    <a:pt x="30221" y="382394"/>
                  </a:lnTo>
                  <a:cubicBezTo>
                    <a:pt x="11784" y="373789"/>
                    <a:pt x="0" y="355285"/>
                    <a:pt x="0" y="334939"/>
                  </a:cubicBezTo>
                  <a:cubicBezTo>
                    <a:pt x="0" y="314593"/>
                    <a:pt x="11784" y="296089"/>
                    <a:pt x="30221" y="287484"/>
                  </a:cubicBezTo>
                  <a:lnTo>
                    <a:pt x="103942" y="253079"/>
                  </a:lnTo>
                  <a:cubicBezTo>
                    <a:pt x="169626" y="222424"/>
                    <a:pt x="222424" y="169626"/>
                    <a:pt x="253079" y="103942"/>
                  </a:cubicBezTo>
                  <a:lnTo>
                    <a:pt x="287484" y="30221"/>
                  </a:lnTo>
                  <a:cubicBezTo>
                    <a:pt x="296089" y="11784"/>
                    <a:pt x="314593" y="0"/>
                    <a:pt x="334939" y="0"/>
                  </a:cubicBezTo>
                  <a:cubicBezTo>
                    <a:pt x="355285" y="0"/>
                    <a:pt x="373789" y="11784"/>
                    <a:pt x="382394" y="30221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092296" y="1125101"/>
            <a:ext cx="514270" cy="51427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47936" y="47936"/>
              <a:ext cx="716928" cy="716928"/>
            </a:xfrm>
            <a:custGeom>
              <a:avLst/>
              <a:gdLst/>
              <a:ahLst/>
              <a:cxnLst/>
              <a:rect l="l" t="t" r="r" b="b"/>
              <a:pathLst>
                <a:path w="716928" h="716928">
                  <a:moveTo>
                    <a:pt x="390297" y="20272"/>
                  </a:moveTo>
                  <a:lnTo>
                    <a:pt x="455946" y="160940"/>
                  </a:lnTo>
                  <a:cubicBezTo>
                    <a:pt x="476510" y="205002"/>
                    <a:pt x="511926" y="240418"/>
                    <a:pt x="555988" y="260982"/>
                  </a:cubicBezTo>
                  <a:lnTo>
                    <a:pt x="696656" y="326631"/>
                  </a:lnTo>
                  <a:cubicBezTo>
                    <a:pt x="709023" y="332403"/>
                    <a:pt x="716928" y="344816"/>
                    <a:pt x="716928" y="358464"/>
                  </a:cubicBezTo>
                  <a:cubicBezTo>
                    <a:pt x="716928" y="372112"/>
                    <a:pt x="709023" y="384525"/>
                    <a:pt x="696656" y="390297"/>
                  </a:cubicBezTo>
                  <a:lnTo>
                    <a:pt x="555988" y="455946"/>
                  </a:lnTo>
                  <a:cubicBezTo>
                    <a:pt x="511926" y="476510"/>
                    <a:pt x="476510" y="511926"/>
                    <a:pt x="455946" y="555988"/>
                  </a:cubicBezTo>
                  <a:lnTo>
                    <a:pt x="390297" y="696656"/>
                  </a:lnTo>
                  <a:cubicBezTo>
                    <a:pt x="384525" y="709023"/>
                    <a:pt x="372112" y="716928"/>
                    <a:pt x="358464" y="716928"/>
                  </a:cubicBezTo>
                  <a:cubicBezTo>
                    <a:pt x="344816" y="716928"/>
                    <a:pt x="332403" y="709023"/>
                    <a:pt x="326631" y="696656"/>
                  </a:cubicBezTo>
                  <a:lnTo>
                    <a:pt x="260982" y="555988"/>
                  </a:lnTo>
                  <a:cubicBezTo>
                    <a:pt x="240418" y="511926"/>
                    <a:pt x="205002" y="476510"/>
                    <a:pt x="160940" y="455946"/>
                  </a:cubicBezTo>
                  <a:lnTo>
                    <a:pt x="20272" y="390297"/>
                  </a:lnTo>
                  <a:cubicBezTo>
                    <a:pt x="7905" y="384525"/>
                    <a:pt x="0" y="372112"/>
                    <a:pt x="0" y="358464"/>
                  </a:cubicBezTo>
                  <a:cubicBezTo>
                    <a:pt x="0" y="344816"/>
                    <a:pt x="7905" y="332403"/>
                    <a:pt x="20272" y="326631"/>
                  </a:cubicBezTo>
                  <a:lnTo>
                    <a:pt x="160940" y="260982"/>
                  </a:lnTo>
                  <a:cubicBezTo>
                    <a:pt x="205002" y="240418"/>
                    <a:pt x="240418" y="205002"/>
                    <a:pt x="260982" y="160940"/>
                  </a:cubicBezTo>
                  <a:lnTo>
                    <a:pt x="326631" y="20272"/>
                  </a:lnTo>
                  <a:cubicBezTo>
                    <a:pt x="332403" y="7905"/>
                    <a:pt x="344816" y="0"/>
                    <a:pt x="358464" y="0"/>
                  </a:cubicBezTo>
                  <a:cubicBezTo>
                    <a:pt x="372112" y="0"/>
                    <a:pt x="384525" y="7905"/>
                    <a:pt x="390297" y="20272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698064" y="1204735"/>
            <a:ext cx="344973" cy="34497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71461" y="71461"/>
              <a:ext cx="669879" cy="669879"/>
            </a:xfrm>
            <a:custGeom>
              <a:avLst/>
              <a:gdLst/>
              <a:ahLst/>
              <a:cxnLst/>
              <a:rect l="l" t="t" r="r" b="b"/>
              <a:pathLst>
                <a:path w="669879" h="669879">
                  <a:moveTo>
                    <a:pt x="382394" y="30221"/>
                  </a:moveTo>
                  <a:lnTo>
                    <a:pt x="416799" y="103942"/>
                  </a:lnTo>
                  <a:cubicBezTo>
                    <a:pt x="447454" y="169626"/>
                    <a:pt x="500252" y="222424"/>
                    <a:pt x="565936" y="253079"/>
                  </a:cubicBezTo>
                  <a:lnTo>
                    <a:pt x="639657" y="287484"/>
                  </a:lnTo>
                  <a:cubicBezTo>
                    <a:pt x="658094" y="296089"/>
                    <a:pt x="669878" y="314593"/>
                    <a:pt x="669878" y="334939"/>
                  </a:cubicBezTo>
                  <a:cubicBezTo>
                    <a:pt x="669878" y="355285"/>
                    <a:pt x="658094" y="373789"/>
                    <a:pt x="639657" y="382394"/>
                  </a:cubicBezTo>
                  <a:lnTo>
                    <a:pt x="565936" y="416799"/>
                  </a:lnTo>
                  <a:cubicBezTo>
                    <a:pt x="500252" y="447454"/>
                    <a:pt x="447454" y="500252"/>
                    <a:pt x="416799" y="565936"/>
                  </a:cubicBezTo>
                  <a:lnTo>
                    <a:pt x="382394" y="639657"/>
                  </a:lnTo>
                  <a:cubicBezTo>
                    <a:pt x="373789" y="658094"/>
                    <a:pt x="355285" y="669878"/>
                    <a:pt x="334939" y="669878"/>
                  </a:cubicBezTo>
                  <a:cubicBezTo>
                    <a:pt x="314593" y="669878"/>
                    <a:pt x="296089" y="658094"/>
                    <a:pt x="287484" y="639657"/>
                  </a:cubicBezTo>
                  <a:lnTo>
                    <a:pt x="253079" y="565936"/>
                  </a:lnTo>
                  <a:cubicBezTo>
                    <a:pt x="222424" y="500252"/>
                    <a:pt x="169626" y="447454"/>
                    <a:pt x="103942" y="416799"/>
                  </a:cubicBezTo>
                  <a:lnTo>
                    <a:pt x="30221" y="382394"/>
                  </a:lnTo>
                  <a:cubicBezTo>
                    <a:pt x="11784" y="373789"/>
                    <a:pt x="0" y="355285"/>
                    <a:pt x="0" y="334939"/>
                  </a:cubicBezTo>
                  <a:cubicBezTo>
                    <a:pt x="0" y="314593"/>
                    <a:pt x="11784" y="296089"/>
                    <a:pt x="30221" y="287484"/>
                  </a:cubicBezTo>
                  <a:lnTo>
                    <a:pt x="103942" y="253079"/>
                  </a:lnTo>
                  <a:cubicBezTo>
                    <a:pt x="169626" y="222424"/>
                    <a:pt x="222424" y="169626"/>
                    <a:pt x="253079" y="103942"/>
                  </a:cubicBezTo>
                  <a:lnTo>
                    <a:pt x="287484" y="30221"/>
                  </a:lnTo>
                  <a:cubicBezTo>
                    <a:pt x="296089" y="11784"/>
                    <a:pt x="314593" y="0"/>
                    <a:pt x="334939" y="0"/>
                  </a:cubicBezTo>
                  <a:cubicBezTo>
                    <a:pt x="355285" y="0"/>
                    <a:pt x="373789" y="11784"/>
                    <a:pt x="382394" y="30221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952521" y="8539617"/>
            <a:ext cx="344973" cy="34497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71461" y="71461"/>
              <a:ext cx="669879" cy="669879"/>
            </a:xfrm>
            <a:custGeom>
              <a:avLst/>
              <a:gdLst/>
              <a:ahLst/>
              <a:cxnLst/>
              <a:rect l="l" t="t" r="r" b="b"/>
              <a:pathLst>
                <a:path w="669879" h="669879">
                  <a:moveTo>
                    <a:pt x="382394" y="30221"/>
                  </a:moveTo>
                  <a:lnTo>
                    <a:pt x="416799" y="103942"/>
                  </a:lnTo>
                  <a:cubicBezTo>
                    <a:pt x="447454" y="169626"/>
                    <a:pt x="500252" y="222424"/>
                    <a:pt x="565936" y="253079"/>
                  </a:cubicBezTo>
                  <a:lnTo>
                    <a:pt x="639657" y="287484"/>
                  </a:lnTo>
                  <a:cubicBezTo>
                    <a:pt x="658094" y="296089"/>
                    <a:pt x="669878" y="314593"/>
                    <a:pt x="669878" y="334939"/>
                  </a:cubicBezTo>
                  <a:cubicBezTo>
                    <a:pt x="669878" y="355285"/>
                    <a:pt x="658094" y="373789"/>
                    <a:pt x="639657" y="382394"/>
                  </a:cubicBezTo>
                  <a:lnTo>
                    <a:pt x="565936" y="416799"/>
                  </a:lnTo>
                  <a:cubicBezTo>
                    <a:pt x="500252" y="447454"/>
                    <a:pt x="447454" y="500252"/>
                    <a:pt x="416799" y="565936"/>
                  </a:cubicBezTo>
                  <a:lnTo>
                    <a:pt x="382394" y="639657"/>
                  </a:lnTo>
                  <a:cubicBezTo>
                    <a:pt x="373789" y="658094"/>
                    <a:pt x="355285" y="669878"/>
                    <a:pt x="334939" y="669878"/>
                  </a:cubicBezTo>
                  <a:cubicBezTo>
                    <a:pt x="314593" y="669878"/>
                    <a:pt x="296089" y="658094"/>
                    <a:pt x="287484" y="639657"/>
                  </a:cubicBezTo>
                  <a:lnTo>
                    <a:pt x="253079" y="565936"/>
                  </a:lnTo>
                  <a:cubicBezTo>
                    <a:pt x="222424" y="500252"/>
                    <a:pt x="169626" y="447454"/>
                    <a:pt x="103942" y="416799"/>
                  </a:cubicBezTo>
                  <a:lnTo>
                    <a:pt x="30221" y="382394"/>
                  </a:lnTo>
                  <a:cubicBezTo>
                    <a:pt x="11784" y="373789"/>
                    <a:pt x="0" y="355285"/>
                    <a:pt x="0" y="334939"/>
                  </a:cubicBezTo>
                  <a:cubicBezTo>
                    <a:pt x="0" y="314593"/>
                    <a:pt x="11784" y="296089"/>
                    <a:pt x="30221" y="287484"/>
                  </a:cubicBezTo>
                  <a:lnTo>
                    <a:pt x="103942" y="253079"/>
                  </a:lnTo>
                  <a:cubicBezTo>
                    <a:pt x="169626" y="222424"/>
                    <a:pt x="222424" y="169626"/>
                    <a:pt x="253079" y="103942"/>
                  </a:cubicBezTo>
                  <a:lnTo>
                    <a:pt x="287484" y="30221"/>
                  </a:lnTo>
                  <a:cubicBezTo>
                    <a:pt x="296089" y="11784"/>
                    <a:pt x="314593" y="0"/>
                    <a:pt x="334939" y="0"/>
                  </a:cubicBezTo>
                  <a:cubicBezTo>
                    <a:pt x="355285" y="0"/>
                    <a:pt x="373789" y="11784"/>
                    <a:pt x="382394" y="30221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67134" y="6705756"/>
            <a:ext cx="514270" cy="51427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47936" y="47936"/>
              <a:ext cx="716928" cy="716928"/>
            </a:xfrm>
            <a:custGeom>
              <a:avLst/>
              <a:gdLst/>
              <a:ahLst/>
              <a:cxnLst/>
              <a:rect l="l" t="t" r="r" b="b"/>
              <a:pathLst>
                <a:path w="716928" h="716928">
                  <a:moveTo>
                    <a:pt x="390297" y="20272"/>
                  </a:moveTo>
                  <a:lnTo>
                    <a:pt x="455946" y="160940"/>
                  </a:lnTo>
                  <a:cubicBezTo>
                    <a:pt x="476510" y="205002"/>
                    <a:pt x="511926" y="240418"/>
                    <a:pt x="555988" y="260982"/>
                  </a:cubicBezTo>
                  <a:lnTo>
                    <a:pt x="696656" y="326631"/>
                  </a:lnTo>
                  <a:cubicBezTo>
                    <a:pt x="709023" y="332403"/>
                    <a:pt x="716928" y="344816"/>
                    <a:pt x="716928" y="358464"/>
                  </a:cubicBezTo>
                  <a:cubicBezTo>
                    <a:pt x="716928" y="372112"/>
                    <a:pt x="709023" y="384525"/>
                    <a:pt x="696656" y="390297"/>
                  </a:cubicBezTo>
                  <a:lnTo>
                    <a:pt x="555988" y="455946"/>
                  </a:lnTo>
                  <a:cubicBezTo>
                    <a:pt x="511926" y="476510"/>
                    <a:pt x="476510" y="511926"/>
                    <a:pt x="455946" y="555988"/>
                  </a:cubicBezTo>
                  <a:lnTo>
                    <a:pt x="390297" y="696656"/>
                  </a:lnTo>
                  <a:cubicBezTo>
                    <a:pt x="384525" y="709023"/>
                    <a:pt x="372112" y="716928"/>
                    <a:pt x="358464" y="716928"/>
                  </a:cubicBezTo>
                  <a:cubicBezTo>
                    <a:pt x="344816" y="716928"/>
                    <a:pt x="332403" y="709023"/>
                    <a:pt x="326631" y="696656"/>
                  </a:cubicBezTo>
                  <a:lnTo>
                    <a:pt x="260982" y="555988"/>
                  </a:lnTo>
                  <a:cubicBezTo>
                    <a:pt x="240418" y="511926"/>
                    <a:pt x="205002" y="476510"/>
                    <a:pt x="160940" y="455946"/>
                  </a:cubicBezTo>
                  <a:lnTo>
                    <a:pt x="20272" y="390297"/>
                  </a:lnTo>
                  <a:cubicBezTo>
                    <a:pt x="7905" y="384525"/>
                    <a:pt x="0" y="372112"/>
                    <a:pt x="0" y="358464"/>
                  </a:cubicBezTo>
                  <a:cubicBezTo>
                    <a:pt x="0" y="344816"/>
                    <a:pt x="7905" y="332403"/>
                    <a:pt x="20272" y="326631"/>
                  </a:cubicBezTo>
                  <a:lnTo>
                    <a:pt x="160940" y="260982"/>
                  </a:lnTo>
                  <a:cubicBezTo>
                    <a:pt x="205002" y="240418"/>
                    <a:pt x="240418" y="205002"/>
                    <a:pt x="260982" y="160940"/>
                  </a:cubicBezTo>
                  <a:lnTo>
                    <a:pt x="326631" y="20272"/>
                  </a:lnTo>
                  <a:cubicBezTo>
                    <a:pt x="332403" y="7905"/>
                    <a:pt x="344816" y="0"/>
                    <a:pt x="358464" y="0"/>
                  </a:cubicBezTo>
                  <a:cubicBezTo>
                    <a:pt x="372112" y="0"/>
                    <a:pt x="384525" y="7905"/>
                    <a:pt x="390297" y="20272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 rot="-9131994" flipH="1">
            <a:off x="17073702" y="4040776"/>
            <a:ext cx="1237473" cy="3336325"/>
          </a:xfrm>
          <a:custGeom>
            <a:avLst/>
            <a:gdLst/>
            <a:ahLst/>
            <a:cxnLst/>
            <a:rect l="l" t="t" r="r" b="b"/>
            <a:pathLst>
              <a:path w="1237473" h="3336325">
                <a:moveTo>
                  <a:pt x="1237473" y="0"/>
                </a:moveTo>
                <a:lnTo>
                  <a:pt x="0" y="0"/>
                </a:lnTo>
                <a:lnTo>
                  <a:pt x="0" y="3336326"/>
                </a:lnTo>
                <a:lnTo>
                  <a:pt x="1237473" y="3336326"/>
                </a:lnTo>
                <a:lnTo>
                  <a:pt x="123747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8950322">
            <a:off x="2880515" y="8428302"/>
            <a:ext cx="1997308" cy="3250058"/>
          </a:xfrm>
          <a:custGeom>
            <a:avLst/>
            <a:gdLst/>
            <a:ahLst/>
            <a:cxnLst/>
            <a:rect l="l" t="t" r="r" b="b"/>
            <a:pathLst>
              <a:path w="1997308" h="3250058">
                <a:moveTo>
                  <a:pt x="0" y="0"/>
                </a:moveTo>
                <a:lnTo>
                  <a:pt x="1997308" y="0"/>
                </a:lnTo>
                <a:lnTo>
                  <a:pt x="1997308" y="3250058"/>
                </a:lnTo>
                <a:lnTo>
                  <a:pt x="0" y="32500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698978" y="5090431"/>
            <a:ext cx="3706675" cy="1379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5"/>
              </a:lnSpc>
            </a:pPr>
            <a:r>
              <a:rPr lang="en-US" sz="1953">
                <a:solidFill>
                  <a:srgbClr val="FFFFFF"/>
                </a:solidFill>
                <a:latin typeface="Poppins"/>
              </a:rPr>
              <a:t>En el siguiente cuadro sinóptico analizaremos algunas herramientas para alcanzar el éxito.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75083" y="4415902"/>
            <a:ext cx="335446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69"/>
              </a:lnSpc>
            </a:pPr>
            <a:r>
              <a:rPr lang="en-US" sz="3974" spc="151">
                <a:solidFill>
                  <a:srgbClr val="FFFFFF"/>
                </a:solidFill>
                <a:latin typeface="Poppins Bold"/>
              </a:rPr>
              <a:t>EL ÉXITO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603767" y="1759870"/>
            <a:ext cx="2431609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2350" spc="89">
                <a:solidFill>
                  <a:srgbClr val="FFFFFF"/>
                </a:solidFill>
                <a:latin typeface="Poppins Bold"/>
              </a:rPr>
              <a:t>ÉXITO</a:t>
            </a:r>
          </a:p>
          <a:p>
            <a:pPr marL="0" lvl="0" indent="0" algn="ctr">
              <a:lnSpc>
                <a:spcPts val="2820"/>
              </a:lnSpc>
            </a:pPr>
            <a:r>
              <a:rPr lang="en-US" sz="2350" spc="89">
                <a:solidFill>
                  <a:srgbClr val="FFFFFF"/>
                </a:solidFill>
                <a:latin typeface="Poppins Bold"/>
              </a:rPr>
              <a:t>PERSONAL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634145" y="4762500"/>
            <a:ext cx="2401231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2350" spc="89">
                <a:solidFill>
                  <a:srgbClr val="FFFFFF"/>
                </a:solidFill>
                <a:latin typeface="Poppins Bold"/>
              </a:rPr>
              <a:t>ÉXITO</a:t>
            </a:r>
          </a:p>
          <a:p>
            <a:pPr marL="0" lvl="0" indent="0" algn="ctr">
              <a:lnSpc>
                <a:spcPts val="2820"/>
              </a:lnSpc>
            </a:pPr>
            <a:r>
              <a:rPr lang="en-US" sz="2350" spc="89">
                <a:solidFill>
                  <a:srgbClr val="FFFFFF"/>
                </a:solidFill>
                <a:latin typeface="Poppins Bold"/>
              </a:rPr>
              <a:t>profesional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092829" y="1196499"/>
            <a:ext cx="3341243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56"/>
              </a:lnSpc>
            </a:pPr>
            <a:r>
              <a:rPr lang="en-US" sz="2213">
                <a:solidFill>
                  <a:srgbClr val="FFFFFF"/>
                </a:solidFill>
                <a:latin typeface="Poppins Bold"/>
              </a:rPr>
              <a:t>MOTIVACIÓN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577250" y="1196499"/>
            <a:ext cx="3350407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56"/>
              </a:lnSpc>
            </a:pPr>
            <a:r>
              <a:rPr lang="en-US" sz="2213">
                <a:solidFill>
                  <a:srgbClr val="FFFFFF"/>
                </a:solidFill>
                <a:latin typeface="Poppins Bold"/>
              </a:rPr>
              <a:t>CONOCIMIENTO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092829" y="4199129"/>
            <a:ext cx="3341243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56"/>
              </a:lnSpc>
            </a:pPr>
            <a:r>
              <a:rPr lang="en-US" sz="2213">
                <a:solidFill>
                  <a:srgbClr val="FFFFFF"/>
                </a:solidFill>
                <a:latin typeface="Poppins Bold"/>
              </a:rPr>
              <a:t>DISCIPLINA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577250" y="4199129"/>
            <a:ext cx="3350407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56"/>
              </a:lnSpc>
            </a:pPr>
            <a:r>
              <a:rPr lang="en-US" sz="2213">
                <a:solidFill>
                  <a:srgbClr val="FFFFFF"/>
                </a:solidFill>
                <a:latin typeface="Poppins Bold"/>
              </a:rPr>
              <a:t>PERSEVERANCIA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092829" y="1793446"/>
            <a:ext cx="3350407" cy="143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24"/>
              </a:lnSpc>
            </a:pPr>
            <a:r>
              <a:rPr lang="en-US" sz="1660">
                <a:solidFill>
                  <a:srgbClr val="FFFFFF"/>
                </a:solidFill>
                <a:latin typeface="Poppins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577250" y="1793446"/>
            <a:ext cx="3350407" cy="143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24"/>
              </a:lnSpc>
            </a:pPr>
            <a:r>
              <a:rPr lang="en-US" sz="1660">
                <a:solidFill>
                  <a:srgbClr val="FFFFFF"/>
                </a:solidFill>
                <a:latin typeface="Poppins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092829" y="4795954"/>
            <a:ext cx="3350407" cy="1434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11"/>
              </a:lnSpc>
            </a:pPr>
            <a:r>
              <a:rPr lang="en-US" sz="1650">
                <a:solidFill>
                  <a:srgbClr val="FFFFFF"/>
                </a:solidFill>
                <a:latin typeface="Poppins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577250" y="4795954"/>
            <a:ext cx="3350407" cy="1434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11"/>
              </a:lnSpc>
            </a:pPr>
            <a:r>
              <a:rPr lang="en-US" sz="1650">
                <a:solidFill>
                  <a:srgbClr val="FFFFFF"/>
                </a:solidFill>
                <a:latin typeface="Poppins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634145" y="7765130"/>
            <a:ext cx="2401231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2350" spc="89">
                <a:solidFill>
                  <a:srgbClr val="FFFFFF"/>
                </a:solidFill>
                <a:latin typeface="Poppins Bold"/>
              </a:rPr>
              <a:t>ÉXITO</a:t>
            </a:r>
          </a:p>
          <a:p>
            <a:pPr marL="0" lvl="0" indent="0" algn="ctr">
              <a:lnSpc>
                <a:spcPts val="2820"/>
              </a:lnSpc>
            </a:pPr>
            <a:r>
              <a:rPr lang="en-US" sz="2350" spc="89">
                <a:solidFill>
                  <a:srgbClr val="FFFFFF"/>
                </a:solidFill>
                <a:latin typeface="Poppins Bold"/>
              </a:rPr>
              <a:t>EMOCIONAL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092829" y="7201760"/>
            <a:ext cx="3341243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56"/>
              </a:lnSpc>
            </a:pPr>
            <a:r>
              <a:rPr lang="en-US" sz="2213">
                <a:solidFill>
                  <a:srgbClr val="FFFFFF"/>
                </a:solidFill>
                <a:latin typeface="Poppins Bold"/>
              </a:rPr>
              <a:t>PAZ INTERIOR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577250" y="7201760"/>
            <a:ext cx="3198923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56"/>
              </a:lnSpc>
            </a:pPr>
            <a:r>
              <a:rPr lang="en-US" sz="2213">
                <a:solidFill>
                  <a:srgbClr val="FFFFFF"/>
                </a:solidFill>
                <a:latin typeface="Poppins Bold"/>
              </a:rPr>
              <a:t>SALUD MENTAL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092829" y="7798584"/>
            <a:ext cx="3350407" cy="1434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11"/>
              </a:lnSpc>
            </a:pPr>
            <a:r>
              <a:rPr lang="en-US" sz="1650">
                <a:solidFill>
                  <a:srgbClr val="FFFFFF"/>
                </a:solidFill>
                <a:latin typeface="Poppins"/>
              </a:rPr>
              <a:t>Lorem ipsum dolor sit amet, consectetur adipiscing elit, sed do eiusmod tempor incididunt ut labore et dolore magna aliqua.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856214" y="6654244"/>
            <a:ext cx="344973" cy="344973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71461" y="71461"/>
              <a:ext cx="669879" cy="669879"/>
            </a:xfrm>
            <a:custGeom>
              <a:avLst/>
              <a:gdLst/>
              <a:ahLst/>
              <a:cxnLst/>
              <a:rect l="l" t="t" r="r" b="b"/>
              <a:pathLst>
                <a:path w="669879" h="669879">
                  <a:moveTo>
                    <a:pt x="382394" y="30221"/>
                  </a:moveTo>
                  <a:lnTo>
                    <a:pt x="416799" y="103942"/>
                  </a:lnTo>
                  <a:cubicBezTo>
                    <a:pt x="447454" y="169626"/>
                    <a:pt x="500252" y="222424"/>
                    <a:pt x="565936" y="253079"/>
                  </a:cubicBezTo>
                  <a:lnTo>
                    <a:pt x="639657" y="287484"/>
                  </a:lnTo>
                  <a:cubicBezTo>
                    <a:pt x="658094" y="296089"/>
                    <a:pt x="669878" y="314593"/>
                    <a:pt x="669878" y="334939"/>
                  </a:cubicBezTo>
                  <a:cubicBezTo>
                    <a:pt x="669878" y="355285"/>
                    <a:pt x="658094" y="373789"/>
                    <a:pt x="639657" y="382394"/>
                  </a:cubicBezTo>
                  <a:lnTo>
                    <a:pt x="565936" y="416799"/>
                  </a:lnTo>
                  <a:cubicBezTo>
                    <a:pt x="500252" y="447454"/>
                    <a:pt x="447454" y="500252"/>
                    <a:pt x="416799" y="565936"/>
                  </a:cubicBezTo>
                  <a:lnTo>
                    <a:pt x="382394" y="639657"/>
                  </a:lnTo>
                  <a:cubicBezTo>
                    <a:pt x="373789" y="658094"/>
                    <a:pt x="355285" y="669878"/>
                    <a:pt x="334939" y="669878"/>
                  </a:cubicBezTo>
                  <a:cubicBezTo>
                    <a:pt x="314593" y="669878"/>
                    <a:pt x="296089" y="658094"/>
                    <a:pt x="287484" y="639657"/>
                  </a:cubicBezTo>
                  <a:lnTo>
                    <a:pt x="253079" y="565936"/>
                  </a:lnTo>
                  <a:cubicBezTo>
                    <a:pt x="222424" y="500252"/>
                    <a:pt x="169626" y="447454"/>
                    <a:pt x="103942" y="416799"/>
                  </a:cubicBezTo>
                  <a:lnTo>
                    <a:pt x="30221" y="382394"/>
                  </a:lnTo>
                  <a:cubicBezTo>
                    <a:pt x="11784" y="373789"/>
                    <a:pt x="0" y="355285"/>
                    <a:pt x="0" y="334939"/>
                  </a:cubicBezTo>
                  <a:cubicBezTo>
                    <a:pt x="0" y="314593"/>
                    <a:pt x="11784" y="296089"/>
                    <a:pt x="30221" y="287484"/>
                  </a:cubicBezTo>
                  <a:lnTo>
                    <a:pt x="103942" y="253079"/>
                  </a:lnTo>
                  <a:cubicBezTo>
                    <a:pt x="169626" y="222424"/>
                    <a:pt x="222424" y="169626"/>
                    <a:pt x="253079" y="103942"/>
                  </a:cubicBezTo>
                  <a:lnTo>
                    <a:pt x="287484" y="30221"/>
                  </a:lnTo>
                  <a:cubicBezTo>
                    <a:pt x="296089" y="11784"/>
                    <a:pt x="314593" y="0"/>
                    <a:pt x="334939" y="0"/>
                  </a:cubicBezTo>
                  <a:cubicBezTo>
                    <a:pt x="355285" y="0"/>
                    <a:pt x="373789" y="11784"/>
                    <a:pt x="382394" y="30221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6022133" y="9551694"/>
            <a:ext cx="344973" cy="344973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71461" y="71461"/>
              <a:ext cx="669879" cy="669879"/>
            </a:xfrm>
            <a:custGeom>
              <a:avLst/>
              <a:gdLst/>
              <a:ahLst/>
              <a:cxnLst/>
              <a:rect l="l" t="t" r="r" b="b"/>
              <a:pathLst>
                <a:path w="669879" h="669879">
                  <a:moveTo>
                    <a:pt x="382394" y="30221"/>
                  </a:moveTo>
                  <a:lnTo>
                    <a:pt x="416799" y="103942"/>
                  </a:lnTo>
                  <a:cubicBezTo>
                    <a:pt x="447454" y="169626"/>
                    <a:pt x="500252" y="222424"/>
                    <a:pt x="565936" y="253079"/>
                  </a:cubicBezTo>
                  <a:lnTo>
                    <a:pt x="639657" y="287484"/>
                  </a:lnTo>
                  <a:cubicBezTo>
                    <a:pt x="658094" y="296089"/>
                    <a:pt x="669878" y="314593"/>
                    <a:pt x="669878" y="334939"/>
                  </a:cubicBezTo>
                  <a:cubicBezTo>
                    <a:pt x="669878" y="355285"/>
                    <a:pt x="658094" y="373789"/>
                    <a:pt x="639657" y="382394"/>
                  </a:cubicBezTo>
                  <a:lnTo>
                    <a:pt x="565936" y="416799"/>
                  </a:lnTo>
                  <a:cubicBezTo>
                    <a:pt x="500252" y="447454"/>
                    <a:pt x="447454" y="500252"/>
                    <a:pt x="416799" y="565936"/>
                  </a:cubicBezTo>
                  <a:lnTo>
                    <a:pt x="382394" y="639657"/>
                  </a:lnTo>
                  <a:cubicBezTo>
                    <a:pt x="373789" y="658094"/>
                    <a:pt x="355285" y="669878"/>
                    <a:pt x="334939" y="669878"/>
                  </a:cubicBezTo>
                  <a:cubicBezTo>
                    <a:pt x="314593" y="669878"/>
                    <a:pt x="296089" y="658094"/>
                    <a:pt x="287484" y="639657"/>
                  </a:cubicBezTo>
                  <a:lnTo>
                    <a:pt x="253079" y="565936"/>
                  </a:lnTo>
                  <a:cubicBezTo>
                    <a:pt x="222424" y="500252"/>
                    <a:pt x="169626" y="447454"/>
                    <a:pt x="103942" y="416799"/>
                  </a:cubicBezTo>
                  <a:lnTo>
                    <a:pt x="30221" y="382394"/>
                  </a:lnTo>
                  <a:cubicBezTo>
                    <a:pt x="11784" y="373789"/>
                    <a:pt x="0" y="355285"/>
                    <a:pt x="0" y="334939"/>
                  </a:cubicBezTo>
                  <a:cubicBezTo>
                    <a:pt x="0" y="314593"/>
                    <a:pt x="11784" y="296089"/>
                    <a:pt x="30221" y="287484"/>
                  </a:cubicBezTo>
                  <a:lnTo>
                    <a:pt x="103942" y="253079"/>
                  </a:lnTo>
                  <a:cubicBezTo>
                    <a:pt x="169626" y="222424"/>
                    <a:pt x="222424" y="169626"/>
                    <a:pt x="253079" y="103942"/>
                  </a:cubicBezTo>
                  <a:lnTo>
                    <a:pt x="287484" y="30221"/>
                  </a:lnTo>
                  <a:cubicBezTo>
                    <a:pt x="296089" y="11784"/>
                    <a:pt x="314593" y="0"/>
                    <a:pt x="334939" y="0"/>
                  </a:cubicBezTo>
                  <a:cubicBezTo>
                    <a:pt x="355285" y="0"/>
                    <a:pt x="373789" y="11784"/>
                    <a:pt x="382394" y="30221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7176945" y="1968383"/>
            <a:ext cx="344973" cy="344973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71461" y="71461"/>
              <a:ext cx="669879" cy="669879"/>
            </a:xfrm>
            <a:custGeom>
              <a:avLst/>
              <a:gdLst/>
              <a:ahLst/>
              <a:cxnLst/>
              <a:rect l="l" t="t" r="r" b="b"/>
              <a:pathLst>
                <a:path w="669879" h="669879">
                  <a:moveTo>
                    <a:pt x="382394" y="30221"/>
                  </a:moveTo>
                  <a:lnTo>
                    <a:pt x="416799" y="103942"/>
                  </a:lnTo>
                  <a:cubicBezTo>
                    <a:pt x="447454" y="169626"/>
                    <a:pt x="500252" y="222424"/>
                    <a:pt x="565936" y="253079"/>
                  </a:cubicBezTo>
                  <a:lnTo>
                    <a:pt x="639657" y="287484"/>
                  </a:lnTo>
                  <a:cubicBezTo>
                    <a:pt x="658094" y="296089"/>
                    <a:pt x="669878" y="314593"/>
                    <a:pt x="669878" y="334939"/>
                  </a:cubicBezTo>
                  <a:cubicBezTo>
                    <a:pt x="669878" y="355285"/>
                    <a:pt x="658094" y="373789"/>
                    <a:pt x="639657" y="382394"/>
                  </a:cubicBezTo>
                  <a:lnTo>
                    <a:pt x="565936" y="416799"/>
                  </a:lnTo>
                  <a:cubicBezTo>
                    <a:pt x="500252" y="447454"/>
                    <a:pt x="447454" y="500252"/>
                    <a:pt x="416799" y="565936"/>
                  </a:cubicBezTo>
                  <a:lnTo>
                    <a:pt x="382394" y="639657"/>
                  </a:lnTo>
                  <a:cubicBezTo>
                    <a:pt x="373789" y="658094"/>
                    <a:pt x="355285" y="669878"/>
                    <a:pt x="334939" y="669878"/>
                  </a:cubicBezTo>
                  <a:cubicBezTo>
                    <a:pt x="314593" y="669878"/>
                    <a:pt x="296089" y="658094"/>
                    <a:pt x="287484" y="639657"/>
                  </a:cubicBezTo>
                  <a:lnTo>
                    <a:pt x="253079" y="565936"/>
                  </a:lnTo>
                  <a:cubicBezTo>
                    <a:pt x="222424" y="500252"/>
                    <a:pt x="169626" y="447454"/>
                    <a:pt x="103942" y="416799"/>
                  </a:cubicBezTo>
                  <a:lnTo>
                    <a:pt x="30221" y="382394"/>
                  </a:lnTo>
                  <a:cubicBezTo>
                    <a:pt x="11784" y="373789"/>
                    <a:pt x="0" y="355285"/>
                    <a:pt x="0" y="334939"/>
                  </a:cubicBezTo>
                  <a:cubicBezTo>
                    <a:pt x="0" y="314593"/>
                    <a:pt x="11784" y="296089"/>
                    <a:pt x="30221" y="287484"/>
                  </a:cubicBezTo>
                  <a:lnTo>
                    <a:pt x="103942" y="253079"/>
                  </a:lnTo>
                  <a:cubicBezTo>
                    <a:pt x="169626" y="222424"/>
                    <a:pt x="222424" y="169626"/>
                    <a:pt x="253079" y="103942"/>
                  </a:cubicBezTo>
                  <a:lnTo>
                    <a:pt x="287484" y="30221"/>
                  </a:lnTo>
                  <a:cubicBezTo>
                    <a:pt x="296089" y="11784"/>
                    <a:pt x="314593" y="0"/>
                    <a:pt x="334939" y="0"/>
                  </a:cubicBezTo>
                  <a:cubicBezTo>
                    <a:pt x="355285" y="0"/>
                    <a:pt x="373789" y="11784"/>
                    <a:pt x="382394" y="30221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Poppins</vt:lpstr>
      <vt:lpstr>Calibri</vt:lpstr>
      <vt:lpstr>Arial</vt:lpstr>
      <vt:lpstr>Poppins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2023-11-26T22:20:28Z</dcterms:created>
  <dcterms:modified xsi:type="dcterms:W3CDTF">2023-11-26T22:20:33Z</dcterms:modified>
  <dc:identifier/>
</cp:coreProperties>
</file>