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</p:sldIdLst>
  <p:sldSz cx="9753600" cy="73152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0" d="100"/>
          <a:sy n="100" d="100"/>
        </p:scale>
        <p:origin x="17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80437" y="-1887786"/>
            <a:ext cx="11114475" cy="11090773"/>
            <a:chOff x="0" y="0"/>
            <a:chExt cx="14819300" cy="14787697"/>
          </a:xfrm>
        </p:grpSpPr>
        <p:sp>
          <p:nvSpPr>
            <p:cNvPr id="3" name="Freeform 3"/>
            <p:cNvSpPr/>
            <p:nvPr/>
          </p:nvSpPr>
          <p:spPr>
            <a:xfrm>
              <a:off x="7396841" y="7365238"/>
              <a:ext cx="7422459" cy="7422459"/>
            </a:xfrm>
            <a:custGeom>
              <a:avLst/>
              <a:gdLst/>
              <a:ahLst/>
              <a:cxnLst/>
              <a:rect l="l" t="t" r="r" b="b"/>
              <a:pathLst>
                <a:path w="7422459" h="7422459">
                  <a:moveTo>
                    <a:pt x="0" y="0"/>
                  </a:moveTo>
                  <a:lnTo>
                    <a:pt x="7422459" y="0"/>
                  </a:lnTo>
                  <a:lnTo>
                    <a:pt x="7422459" y="7422459"/>
                  </a:lnTo>
                  <a:lnTo>
                    <a:pt x="0" y="7422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7364326"/>
              <a:ext cx="7422459" cy="7422459"/>
            </a:xfrm>
            <a:custGeom>
              <a:avLst/>
              <a:gdLst/>
              <a:ahLst/>
              <a:cxnLst/>
              <a:rect l="l" t="t" r="r" b="b"/>
              <a:pathLst>
                <a:path w="7422459" h="7422459">
                  <a:moveTo>
                    <a:pt x="0" y="0"/>
                  </a:moveTo>
                  <a:lnTo>
                    <a:pt x="7422459" y="0"/>
                  </a:lnTo>
                  <a:lnTo>
                    <a:pt x="7422459" y="7422459"/>
                  </a:lnTo>
                  <a:lnTo>
                    <a:pt x="0" y="7422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7396841" y="913"/>
              <a:ext cx="7422459" cy="7422459"/>
            </a:xfrm>
            <a:custGeom>
              <a:avLst/>
              <a:gdLst/>
              <a:ahLst/>
              <a:cxnLst/>
              <a:rect l="l" t="t" r="r" b="b"/>
              <a:pathLst>
                <a:path w="7422459" h="7422459">
                  <a:moveTo>
                    <a:pt x="0" y="0"/>
                  </a:moveTo>
                  <a:lnTo>
                    <a:pt x="7422459" y="0"/>
                  </a:lnTo>
                  <a:lnTo>
                    <a:pt x="7422459" y="7422459"/>
                  </a:lnTo>
                  <a:lnTo>
                    <a:pt x="0" y="7422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7422459" cy="7422459"/>
            </a:xfrm>
            <a:custGeom>
              <a:avLst/>
              <a:gdLst/>
              <a:ahLst/>
              <a:cxnLst/>
              <a:rect l="l" t="t" r="r" b="b"/>
              <a:pathLst>
                <a:path w="7422459" h="7422459">
                  <a:moveTo>
                    <a:pt x="0" y="0"/>
                  </a:moveTo>
                  <a:lnTo>
                    <a:pt x="7422459" y="0"/>
                  </a:lnTo>
                  <a:lnTo>
                    <a:pt x="7422459" y="7422459"/>
                  </a:lnTo>
                  <a:lnTo>
                    <a:pt x="0" y="7422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240517" flipH="1">
            <a:off x="3372280" y="4650219"/>
            <a:ext cx="1989280" cy="893368"/>
          </a:xfrm>
          <a:custGeom>
            <a:avLst/>
            <a:gdLst/>
            <a:ahLst/>
            <a:cxnLst/>
            <a:rect l="l" t="t" r="r" b="b"/>
            <a:pathLst>
              <a:path w="1989280" h="893368">
                <a:moveTo>
                  <a:pt x="1989280" y="0"/>
                </a:moveTo>
                <a:lnTo>
                  <a:pt x="0" y="0"/>
                </a:lnTo>
                <a:lnTo>
                  <a:pt x="0" y="893368"/>
                </a:lnTo>
                <a:lnTo>
                  <a:pt x="1989280" y="893368"/>
                </a:lnTo>
                <a:lnTo>
                  <a:pt x="19892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03361" y="2572527"/>
            <a:ext cx="2214435" cy="2170147"/>
          </a:xfrm>
          <a:custGeom>
            <a:avLst/>
            <a:gdLst/>
            <a:ahLst/>
            <a:cxnLst/>
            <a:rect l="l" t="t" r="r" b="b"/>
            <a:pathLst>
              <a:path w="2214435" h="2170147">
                <a:moveTo>
                  <a:pt x="0" y="0"/>
                </a:moveTo>
                <a:lnTo>
                  <a:pt x="2214435" y="0"/>
                </a:lnTo>
                <a:lnTo>
                  <a:pt x="2214435" y="2170146"/>
                </a:lnTo>
                <a:lnTo>
                  <a:pt x="0" y="21701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2846608" flipH="1">
            <a:off x="1785114" y="1413433"/>
            <a:ext cx="1599546" cy="543846"/>
          </a:xfrm>
          <a:custGeom>
            <a:avLst/>
            <a:gdLst/>
            <a:ahLst/>
            <a:cxnLst/>
            <a:rect l="l" t="t" r="r" b="b"/>
            <a:pathLst>
              <a:path w="1599546" h="543846">
                <a:moveTo>
                  <a:pt x="1599547" y="0"/>
                </a:moveTo>
                <a:lnTo>
                  <a:pt x="0" y="0"/>
                </a:lnTo>
                <a:lnTo>
                  <a:pt x="0" y="543846"/>
                </a:lnTo>
                <a:lnTo>
                  <a:pt x="1599547" y="543846"/>
                </a:lnTo>
                <a:lnTo>
                  <a:pt x="159954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144562" flipH="1" flipV="1">
            <a:off x="1851485" y="4738400"/>
            <a:ext cx="1520477" cy="516962"/>
          </a:xfrm>
          <a:custGeom>
            <a:avLst/>
            <a:gdLst/>
            <a:ahLst/>
            <a:cxnLst/>
            <a:rect l="l" t="t" r="r" b="b"/>
            <a:pathLst>
              <a:path w="1520477" h="516962">
                <a:moveTo>
                  <a:pt x="1520477" y="516962"/>
                </a:moveTo>
                <a:lnTo>
                  <a:pt x="0" y="516962"/>
                </a:lnTo>
                <a:lnTo>
                  <a:pt x="0" y="0"/>
                </a:lnTo>
                <a:lnTo>
                  <a:pt x="1520477" y="0"/>
                </a:lnTo>
                <a:lnTo>
                  <a:pt x="1520477" y="516962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3003429" flipH="1">
            <a:off x="2491257" y="2739187"/>
            <a:ext cx="1015114" cy="869306"/>
          </a:xfrm>
          <a:custGeom>
            <a:avLst/>
            <a:gdLst/>
            <a:ahLst/>
            <a:cxnLst/>
            <a:rect l="l" t="t" r="r" b="b"/>
            <a:pathLst>
              <a:path w="1015114" h="869306">
                <a:moveTo>
                  <a:pt x="1015113" y="0"/>
                </a:moveTo>
                <a:lnTo>
                  <a:pt x="0" y="0"/>
                </a:lnTo>
                <a:lnTo>
                  <a:pt x="0" y="869306"/>
                </a:lnTo>
                <a:lnTo>
                  <a:pt x="1015113" y="869306"/>
                </a:lnTo>
                <a:lnTo>
                  <a:pt x="101511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492650" y="703279"/>
            <a:ext cx="1118946" cy="160721"/>
          </a:xfrm>
          <a:custGeom>
            <a:avLst/>
            <a:gdLst/>
            <a:ahLst/>
            <a:cxnLst/>
            <a:rect l="l" t="t" r="r" b="b"/>
            <a:pathLst>
              <a:path w="1118946" h="160721">
                <a:moveTo>
                  <a:pt x="0" y="0"/>
                </a:moveTo>
                <a:lnTo>
                  <a:pt x="1118946" y="0"/>
                </a:lnTo>
                <a:lnTo>
                  <a:pt x="1118946" y="160721"/>
                </a:lnTo>
                <a:lnTo>
                  <a:pt x="0" y="1607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384997" y="1343637"/>
            <a:ext cx="2214491" cy="104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2"/>
              </a:lnSpc>
            </a:pPr>
            <a:r>
              <a:rPr lang="en-US" sz="1187">
                <a:solidFill>
                  <a:srgbClr val="000000"/>
                </a:solidFill>
                <a:latin typeface="Poppins"/>
              </a:rPr>
              <a:t>Lorem ipsum dolor sit amet, consectetur adipiscing elit, sed do eiusmod tempor incididunt ut labore et dolore magna aliqua et.</a:t>
            </a:r>
          </a:p>
        </p:txBody>
      </p:sp>
      <p:sp>
        <p:nvSpPr>
          <p:cNvPr id="14" name="Freeform 14"/>
          <p:cNvSpPr/>
          <p:nvPr/>
        </p:nvSpPr>
        <p:spPr>
          <a:xfrm rot="240517" flipH="1">
            <a:off x="3372280" y="2480104"/>
            <a:ext cx="1989280" cy="893368"/>
          </a:xfrm>
          <a:custGeom>
            <a:avLst/>
            <a:gdLst/>
            <a:ahLst/>
            <a:cxnLst/>
            <a:rect l="l" t="t" r="r" b="b"/>
            <a:pathLst>
              <a:path w="1989280" h="893368">
                <a:moveTo>
                  <a:pt x="1989280" y="0"/>
                </a:moveTo>
                <a:lnTo>
                  <a:pt x="0" y="0"/>
                </a:lnTo>
                <a:lnTo>
                  <a:pt x="0" y="893368"/>
                </a:lnTo>
                <a:lnTo>
                  <a:pt x="1989280" y="893368"/>
                </a:lnTo>
                <a:lnTo>
                  <a:pt x="19892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570734" y="1251566"/>
            <a:ext cx="2214491" cy="104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2"/>
              </a:lnSpc>
            </a:pPr>
            <a:r>
              <a:rPr lang="en-US" sz="1187">
                <a:solidFill>
                  <a:srgbClr val="000000"/>
                </a:solidFill>
                <a:latin typeface="Poppins"/>
              </a:rPr>
              <a:t>Lorem ipsum dolor sit amet, consectetur adipiscing elit, sed do eiusmod tempor incididunt ut labore et dolore magna aliqua et.</a:t>
            </a:r>
          </a:p>
        </p:txBody>
      </p:sp>
      <p:sp>
        <p:nvSpPr>
          <p:cNvPr id="16" name="Freeform 16"/>
          <p:cNvSpPr/>
          <p:nvPr/>
        </p:nvSpPr>
        <p:spPr>
          <a:xfrm>
            <a:off x="5451788" y="2891224"/>
            <a:ext cx="1118946" cy="160721"/>
          </a:xfrm>
          <a:custGeom>
            <a:avLst/>
            <a:gdLst/>
            <a:ahLst/>
            <a:cxnLst/>
            <a:rect l="l" t="t" r="r" b="b"/>
            <a:pathLst>
              <a:path w="1118946" h="160721">
                <a:moveTo>
                  <a:pt x="0" y="0"/>
                </a:moveTo>
                <a:lnTo>
                  <a:pt x="1118946" y="0"/>
                </a:lnTo>
                <a:lnTo>
                  <a:pt x="1118946" y="160722"/>
                </a:lnTo>
                <a:lnTo>
                  <a:pt x="0" y="1607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451788" y="5130600"/>
            <a:ext cx="1118946" cy="160721"/>
          </a:xfrm>
          <a:custGeom>
            <a:avLst/>
            <a:gdLst/>
            <a:ahLst/>
            <a:cxnLst/>
            <a:rect l="l" t="t" r="r" b="b"/>
            <a:pathLst>
              <a:path w="1118946" h="160721">
                <a:moveTo>
                  <a:pt x="0" y="0"/>
                </a:moveTo>
                <a:lnTo>
                  <a:pt x="1118946" y="0"/>
                </a:lnTo>
                <a:lnTo>
                  <a:pt x="1118946" y="160721"/>
                </a:lnTo>
                <a:lnTo>
                  <a:pt x="0" y="1607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40517" flipH="1">
            <a:off x="3396922" y="417316"/>
            <a:ext cx="1989280" cy="893368"/>
          </a:xfrm>
          <a:custGeom>
            <a:avLst/>
            <a:gdLst/>
            <a:ahLst/>
            <a:cxnLst/>
            <a:rect l="l" t="t" r="r" b="b"/>
            <a:pathLst>
              <a:path w="1989280" h="893368">
                <a:moveTo>
                  <a:pt x="1989280" y="0"/>
                </a:moveTo>
                <a:lnTo>
                  <a:pt x="0" y="0"/>
                </a:lnTo>
                <a:lnTo>
                  <a:pt x="0" y="893368"/>
                </a:lnTo>
                <a:lnTo>
                  <a:pt x="1989280" y="893368"/>
                </a:lnTo>
                <a:lnTo>
                  <a:pt x="19892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279449" flipH="1">
            <a:off x="6702506" y="313249"/>
            <a:ext cx="1989280" cy="893368"/>
          </a:xfrm>
          <a:custGeom>
            <a:avLst/>
            <a:gdLst/>
            <a:ahLst/>
            <a:cxnLst/>
            <a:rect l="l" t="t" r="r" b="b"/>
            <a:pathLst>
              <a:path w="1989280" h="893368">
                <a:moveTo>
                  <a:pt x="1989280" y="0"/>
                </a:moveTo>
                <a:lnTo>
                  <a:pt x="0" y="0"/>
                </a:lnTo>
                <a:lnTo>
                  <a:pt x="0" y="893368"/>
                </a:lnTo>
                <a:lnTo>
                  <a:pt x="1989280" y="893368"/>
                </a:lnTo>
                <a:lnTo>
                  <a:pt x="19892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67222">
            <a:off x="6702506" y="2480104"/>
            <a:ext cx="1989280" cy="893368"/>
          </a:xfrm>
          <a:custGeom>
            <a:avLst/>
            <a:gdLst/>
            <a:ahLst/>
            <a:cxnLst/>
            <a:rect l="l" t="t" r="r" b="b"/>
            <a:pathLst>
              <a:path w="1989280" h="893368">
                <a:moveTo>
                  <a:pt x="0" y="0"/>
                </a:moveTo>
                <a:lnTo>
                  <a:pt x="1989280" y="0"/>
                </a:lnTo>
                <a:lnTo>
                  <a:pt x="1989280" y="893368"/>
                </a:lnTo>
                <a:lnTo>
                  <a:pt x="0" y="8933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67222">
            <a:off x="6690214" y="4673390"/>
            <a:ext cx="1989280" cy="893368"/>
          </a:xfrm>
          <a:custGeom>
            <a:avLst/>
            <a:gdLst/>
            <a:ahLst/>
            <a:cxnLst/>
            <a:rect l="l" t="t" r="r" b="b"/>
            <a:pathLst>
              <a:path w="1989280" h="893368">
                <a:moveTo>
                  <a:pt x="0" y="0"/>
                </a:moveTo>
                <a:lnTo>
                  <a:pt x="1989281" y="0"/>
                </a:lnTo>
                <a:lnTo>
                  <a:pt x="1989281" y="893368"/>
                </a:lnTo>
                <a:lnTo>
                  <a:pt x="0" y="8933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14355" y="1151758"/>
            <a:ext cx="992447" cy="1308983"/>
          </a:xfrm>
          <a:custGeom>
            <a:avLst/>
            <a:gdLst/>
            <a:ahLst/>
            <a:cxnLst/>
            <a:rect l="l" t="t" r="r" b="b"/>
            <a:pathLst>
              <a:path w="992447" h="1308983">
                <a:moveTo>
                  <a:pt x="0" y="0"/>
                </a:moveTo>
                <a:lnTo>
                  <a:pt x="992447" y="0"/>
                </a:lnTo>
                <a:lnTo>
                  <a:pt x="992447" y="1308983"/>
                </a:lnTo>
                <a:lnTo>
                  <a:pt x="0" y="13089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8688038" y="541389"/>
            <a:ext cx="599497" cy="437088"/>
          </a:xfrm>
          <a:custGeom>
            <a:avLst/>
            <a:gdLst/>
            <a:ahLst/>
            <a:cxnLst/>
            <a:rect l="l" t="t" r="r" b="b"/>
            <a:pathLst>
              <a:path w="599497" h="437088">
                <a:moveTo>
                  <a:pt x="0" y="0"/>
                </a:moveTo>
                <a:lnTo>
                  <a:pt x="599498" y="0"/>
                </a:lnTo>
                <a:lnTo>
                  <a:pt x="599498" y="437088"/>
                </a:lnTo>
                <a:lnTo>
                  <a:pt x="0" y="4370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8688038" y="2770772"/>
            <a:ext cx="599497" cy="437088"/>
          </a:xfrm>
          <a:custGeom>
            <a:avLst/>
            <a:gdLst/>
            <a:ahLst/>
            <a:cxnLst/>
            <a:rect l="l" t="t" r="r" b="b"/>
            <a:pathLst>
              <a:path w="599497" h="437088">
                <a:moveTo>
                  <a:pt x="0" y="0"/>
                </a:moveTo>
                <a:lnTo>
                  <a:pt x="599498" y="0"/>
                </a:lnTo>
                <a:lnTo>
                  <a:pt x="599498" y="437088"/>
                </a:lnTo>
                <a:lnTo>
                  <a:pt x="0" y="4370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604170" y="4912056"/>
            <a:ext cx="599497" cy="437088"/>
          </a:xfrm>
          <a:custGeom>
            <a:avLst/>
            <a:gdLst/>
            <a:ahLst/>
            <a:cxnLst/>
            <a:rect l="l" t="t" r="r" b="b"/>
            <a:pathLst>
              <a:path w="599497" h="437088">
                <a:moveTo>
                  <a:pt x="0" y="0"/>
                </a:moveTo>
                <a:lnTo>
                  <a:pt x="599497" y="0"/>
                </a:lnTo>
                <a:lnTo>
                  <a:pt x="599497" y="437088"/>
                </a:lnTo>
                <a:lnTo>
                  <a:pt x="0" y="4370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3557708" y="4813877"/>
            <a:ext cx="1618425" cy="631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38"/>
              </a:lnSpc>
              <a:spcBef>
                <a:spcPct val="0"/>
              </a:spcBef>
            </a:pPr>
            <a:r>
              <a:rPr lang="en-US" sz="2300" u="none">
                <a:solidFill>
                  <a:srgbClr val="FFFFFF"/>
                </a:solidFill>
                <a:latin typeface="Poppins"/>
              </a:rPr>
              <a:t>Idea brillante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509514" y="2576416"/>
            <a:ext cx="1618425" cy="631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38"/>
              </a:lnSpc>
              <a:spcBef>
                <a:spcPct val="0"/>
              </a:spcBef>
            </a:pPr>
            <a:r>
              <a:rPr lang="en-US" sz="2300" u="none">
                <a:solidFill>
                  <a:srgbClr val="FFFFFF"/>
                </a:solidFill>
                <a:latin typeface="Poppins"/>
              </a:rPr>
              <a:t>Idea brillante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598000" y="569318"/>
            <a:ext cx="1618425" cy="631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38"/>
              </a:lnSpc>
              <a:spcBef>
                <a:spcPct val="0"/>
              </a:spcBef>
            </a:pPr>
            <a:r>
              <a:rPr lang="en-US" sz="2300" u="none">
                <a:solidFill>
                  <a:srgbClr val="FFFFFF"/>
                </a:solidFill>
                <a:latin typeface="Poppins"/>
              </a:rPr>
              <a:t>Idea brillante </a:t>
            </a:r>
          </a:p>
        </p:txBody>
      </p:sp>
      <p:sp>
        <p:nvSpPr>
          <p:cNvPr id="29" name="TextBox 29"/>
          <p:cNvSpPr txBox="1"/>
          <p:nvPr/>
        </p:nvSpPr>
        <p:spPr>
          <a:xfrm rot="82707">
            <a:off x="6904770" y="477441"/>
            <a:ext cx="1618425" cy="631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38"/>
              </a:lnSpc>
              <a:spcBef>
                <a:spcPct val="0"/>
              </a:spcBef>
            </a:pPr>
            <a:r>
              <a:rPr lang="en-US" sz="2300" u="none">
                <a:solidFill>
                  <a:srgbClr val="FFFFFF"/>
                </a:solidFill>
                <a:latin typeface="Poppins"/>
              </a:rPr>
              <a:t>Idea brillante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868767" y="2620591"/>
            <a:ext cx="1618425" cy="631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38"/>
              </a:lnSpc>
              <a:spcBef>
                <a:spcPct val="0"/>
              </a:spcBef>
            </a:pPr>
            <a:r>
              <a:rPr lang="en-US" sz="2300" u="none">
                <a:solidFill>
                  <a:srgbClr val="FFFFFF"/>
                </a:solidFill>
                <a:latin typeface="Poppins"/>
              </a:rPr>
              <a:t>Idea brillante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897346" y="4790706"/>
            <a:ext cx="1618425" cy="631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38"/>
              </a:lnSpc>
              <a:spcBef>
                <a:spcPct val="0"/>
              </a:spcBef>
            </a:pPr>
            <a:r>
              <a:rPr lang="en-US" sz="2300" u="none">
                <a:solidFill>
                  <a:srgbClr val="FFFFFF"/>
                </a:solidFill>
                <a:latin typeface="Poppins"/>
              </a:rPr>
              <a:t>Idea brillante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83027" y="2998841"/>
            <a:ext cx="1655102" cy="136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4"/>
              </a:lnSpc>
            </a:pPr>
            <a:r>
              <a:rPr lang="en-US" sz="2495">
                <a:solidFill>
                  <a:srgbClr val="FFFFFF"/>
                </a:solidFill>
                <a:latin typeface="Poppins"/>
              </a:rPr>
              <a:t>Tu idea o título del mapa aquí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350731" y="3476177"/>
            <a:ext cx="2214491" cy="104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2"/>
              </a:lnSpc>
            </a:pPr>
            <a:r>
              <a:rPr lang="en-US" sz="1187">
                <a:solidFill>
                  <a:srgbClr val="000000"/>
                </a:solidFill>
                <a:latin typeface="Poppins"/>
              </a:rPr>
              <a:t>Lorem ipsum dolor sit amet, consectetur adipiscing elit, sed do eiusmod tempor incididunt ut labore et dolore magna aliqua et.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379760" y="5673129"/>
            <a:ext cx="2214491" cy="104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2"/>
              </a:lnSpc>
            </a:pPr>
            <a:r>
              <a:rPr lang="en-US" sz="1187">
                <a:solidFill>
                  <a:srgbClr val="000000"/>
                </a:solidFill>
                <a:latin typeface="Poppins"/>
              </a:rPr>
              <a:t>Lorem ipsum dolor sit amet, consectetur adipiscing elit, sed do eiusmod tempor incididunt ut labore et dolore magna aliqua et.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389680" y="3487762"/>
            <a:ext cx="2214491" cy="104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2"/>
              </a:lnSpc>
            </a:pPr>
            <a:r>
              <a:rPr lang="en-US" sz="1187">
                <a:solidFill>
                  <a:srgbClr val="000000"/>
                </a:solidFill>
                <a:latin typeface="Poppins"/>
              </a:rPr>
              <a:t>Lorem ipsum dolor sit amet, consectetur adipiscing elit, sed do eiusmod tempor incididunt ut labore et dolore magna aliqua et.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473548" y="5719471"/>
            <a:ext cx="2214491" cy="104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2"/>
              </a:lnSpc>
            </a:pPr>
            <a:r>
              <a:rPr lang="en-US" sz="1187">
                <a:solidFill>
                  <a:srgbClr val="000000"/>
                </a:solidFill>
                <a:latin typeface="Poppins"/>
              </a:rPr>
              <a:t>Lorem ipsum dolor sit amet, consectetur adipiscing elit, sed do eiusmod tempor incididunt ut labore et dolore magna aliqua et.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Poppins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revision>1</cp:revision>
  <dcterms:created xsi:type="dcterms:W3CDTF">2023-11-25T22:28:05Z</dcterms:created>
  <dcterms:modified xsi:type="dcterms:W3CDTF">2023-11-25T22:28:10Z</dcterms:modified>
  <dc:identifier/>
</cp:coreProperties>
</file>