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5741" y="1036541"/>
            <a:ext cx="1521543" cy="8213917"/>
          </a:xfrm>
          <a:custGeom>
            <a:avLst/>
            <a:gdLst/>
            <a:ahLst/>
            <a:cxnLst/>
            <a:rect l="l" t="t" r="r" b="b"/>
            <a:pathLst>
              <a:path w="1521543" h="8213917">
                <a:moveTo>
                  <a:pt x="0" y="0"/>
                </a:moveTo>
                <a:lnTo>
                  <a:pt x="1521542" y="0"/>
                </a:lnTo>
                <a:lnTo>
                  <a:pt x="1521542" y="8213918"/>
                </a:lnTo>
                <a:lnTo>
                  <a:pt x="0" y="8213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6000" t="-8032" r="-450839" b="-80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65858" y="1331015"/>
            <a:ext cx="947919" cy="2696640"/>
          </a:xfrm>
          <a:custGeom>
            <a:avLst/>
            <a:gdLst/>
            <a:ahLst/>
            <a:cxnLst/>
            <a:rect l="l" t="t" r="r" b="b"/>
            <a:pathLst>
              <a:path w="947919" h="2696640">
                <a:moveTo>
                  <a:pt x="0" y="0"/>
                </a:moveTo>
                <a:lnTo>
                  <a:pt x="947919" y="0"/>
                </a:lnTo>
                <a:lnTo>
                  <a:pt x="947919" y="2696640"/>
                </a:lnTo>
                <a:lnTo>
                  <a:pt x="0" y="269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0915" t="-24635" r="-355250" b="-22905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46698" y="1318789"/>
            <a:ext cx="949563" cy="2721093"/>
          </a:xfrm>
          <a:custGeom>
            <a:avLst/>
            <a:gdLst/>
            <a:ahLst/>
            <a:cxnLst/>
            <a:rect l="l" t="t" r="r" b="b"/>
            <a:pathLst>
              <a:path w="949563" h="2721093">
                <a:moveTo>
                  <a:pt x="0" y="0"/>
                </a:moveTo>
                <a:lnTo>
                  <a:pt x="949563" y="0"/>
                </a:lnTo>
                <a:lnTo>
                  <a:pt x="949563" y="2721092"/>
                </a:lnTo>
                <a:lnTo>
                  <a:pt x="0" y="2721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9961" t="-24414" r="-354462" b="-22609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65858" y="3683454"/>
            <a:ext cx="923467" cy="2983176"/>
          </a:xfrm>
          <a:custGeom>
            <a:avLst/>
            <a:gdLst/>
            <a:ahLst/>
            <a:cxnLst/>
            <a:rect l="l" t="t" r="r" b="b"/>
            <a:pathLst>
              <a:path w="923467" h="2983176">
                <a:moveTo>
                  <a:pt x="0" y="0"/>
                </a:moveTo>
                <a:lnTo>
                  <a:pt x="923467" y="0"/>
                </a:lnTo>
                <a:lnTo>
                  <a:pt x="923467" y="2983176"/>
                </a:lnTo>
                <a:lnTo>
                  <a:pt x="0" y="2983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65502" t="-108565" r="-367305" b="-11114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16954" y="6438030"/>
            <a:ext cx="1045728" cy="2635648"/>
          </a:xfrm>
          <a:custGeom>
            <a:avLst/>
            <a:gdLst/>
            <a:ahLst/>
            <a:cxnLst/>
            <a:rect l="l" t="t" r="r" b="b"/>
            <a:pathLst>
              <a:path w="1045728" h="2635648">
                <a:moveTo>
                  <a:pt x="0" y="0"/>
                </a:moveTo>
                <a:lnTo>
                  <a:pt x="1045728" y="0"/>
                </a:lnTo>
                <a:lnTo>
                  <a:pt x="1045728" y="2635649"/>
                </a:lnTo>
                <a:lnTo>
                  <a:pt x="0" y="2635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99386" t="-236994" r="-312670" b="-2487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46698" y="3756811"/>
            <a:ext cx="925111" cy="2836462"/>
          </a:xfrm>
          <a:custGeom>
            <a:avLst/>
            <a:gdLst/>
            <a:ahLst/>
            <a:cxnLst/>
            <a:rect l="l" t="t" r="r" b="b"/>
            <a:pathLst>
              <a:path w="925111" h="2836462">
                <a:moveTo>
                  <a:pt x="0" y="0"/>
                </a:moveTo>
                <a:lnTo>
                  <a:pt x="925111" y="0"/>
                </a:lnTo>
                <a:lnTo>
                  <a:pt x="925111" y="2836463"/>
                </a:lnTo>
                <a:lnTo>
                  <a:pt x="0" y="2836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64497" t="-120215" r="-366474" b="-1160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46698" y="6408357"/>
            <a:ext cx="1047372" cy="2611196"/>
          </a:xfrm>
          <a:custGeom>
            <a:avLst/>
            <a:gdLst/>
            <a:ahLst/>
            <a:cxnLst/>
            <a:rect l="l" t="t" r="r" b="b"/>
            <a:pathLst>
              <a:path w="1047372" h="2611196">
                <a:moveTo>
                  <a:pt x="0" y="0"/>
                </a:moveTo>
                <a:lnTo>
                  <a:pt x="1047372" y="0"/>
                </a:lnTo>
                <a:lnTo>
                  <a:pt x="1047372" y="2611196"/>
                </a:lnTo>
                <a:lnTo>
                  <a:pt x="0" y="2611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98603" t="-240150" r="-312022" b="-2510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99906" y="-626167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0" y="0"/>
                </a:moveTo>
                <a:lnTo>
                  <a:pt x="7315200" y="0"/>
                </a:lnTo>
                <a:lnTo>
                  <a:pt x="7315200" y="1453158"/>
                </a:lnTo>
                <a:lnTo>
                  <a:pt x="0" y="145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5005131" y="-626167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7315200" y="0"/>
                </a:moveTo>
                <a:lnTo>
                  <a:pt x="0" y="0"/>
                </a:lnTo>
                <a:lnTo>
                  <a:pt x="0" y="1453158"/>
                </a:lnTo>
                <a:lnTo>
                  <a:pt x="7315200" y="145315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21788" y="1442941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CUIDA TU CUERPO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21788" y="2064601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Cada vez que te tomas unos minutos durante el día para hacer una pausa y cuidar tu cuerpo, te estás recordando lo importante que eres.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42555" y="2064601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Nunca minimices tus dones y talentos ni te castigues frente</a:t>
            </a:r>
          </a:p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a los demás solo para que alguien más se sienta más cómodo.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1788" y="4779115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Hablar contigo misma de manera amable y gentil es algo que traerá mucha paz, por lo tanto te puede ayudar</a:t>
            </a:r>
          </a:p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a sentirte más feliz.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21788" y="7282048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La clave es ser honesto contigo misma, encontrar los puntos débiles, aprender de ellos, trabajar y poner manos a la obra en cambiarlos.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42555" y="4699527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Trabajar con mantras en primera persona puede ayudarte a reprogramar tu subconsciente y empezar a</a:t>
            </a:r>
          </a:p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ser más positiva en la vida.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98855" y="4669854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A veces las afirmaciones más poderosas son las más simples, como "tengo el poder de crear la vida que quiero y que sé que merezco".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27896" y="7305784"/>
            <a:ext cx="3961652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Haz espacio en tu vida para cosas y aventuras buenas que nunca pensaste hacer, puede ser que descubras una nueva pasión o pasatiempo.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98855" y="2064601"/>
            <a:ext cx="3971137" cy="168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La meditación es una de las prácticas de mindfulness más recomendadas para el bienestar mente-cuerpo.</a:t>
            </a:r>
          </a:p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Intenta una meditación guiada.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9537" y="3872653"/>
            <a:ext cx="1322439" cy="62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Poppins Bold"/>
              </a:rPr>
              <a:t>TIPS DE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98855" y="7282048"/>
            <a:ext cx="3946993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El tratar a otros con el mismo amor y compasión con el que te gustaría que te trataran es una joya y siempre te hará sentir bien contigo misma.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42555" y="1442941"/>
            <a:ext cx="3531946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RECONOCE TU PODER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98855" y="1433509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MEDITA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21788" y="4050093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HÁBLATE BONITO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21788" y="6704821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SÉ HONESTA CONTIGO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42555" y="4079767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MANTENTE POSITIVA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27896" y="6728557"/>
            <a:ext cx="3546605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ATRÉVETE A LO NUEVO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98855" y="4050093"/>
            <a:ext cx="368160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AFIRMACIONES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98855" y="6662608"/>
            <a:ext cx="330210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 Bold"/>
              </a:rPr>
              <a:t>ESPARCE AMOR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9674" y="4524041"/>
            <a:ext cx="2612319" cy="129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4399">
                <a:solidFill>
                  <a:srgbClr val="000000"/>
                </a:solidFill>
                <a:latin typeface="Poppins Bold"/>
              </a:rPr>
              <a:t>AMOR PROPIO</a:t>
            </a:r>
          </a:p>
        </p:txBody>
      </p:sp>
      <p:sp>
        <p:nvSpPr>
          <p:cNvPr id="31" name="Freeform 31"/>
          <p:cNvSpPr/>
          <p:nvPr/>
        </p:nvSpPr>
        <p:spPr>
          <a:xfrm>
            <a:off x="12272706" y="-626167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0" y="0"/>
                </a:moveTo>
                <a:lnTo>
                  <a:pt x="7315200" y="0"/>
                </a:lnTo>
                <a:lnTo>
                  <a:pt x="7315200" y="1453158"/>
                </a:lnTo>
                <a:lnTo>
                  <a:pt x="0" y="145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0799999">
            <a:off x="12272706" y="9460009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0" y="0"/>
                </a:moveTo>
                <a:lnTo>
                  <a:pt x="7315200" y="0"/>
                </a:lnTo>
                <a:lnTo>
                  <a:pt x="7315200" y="1453158"/>
                </a:lnTo>
                <a:lnTo>
                  <a:pt x="0" y="145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0799999" flipH="1">
            <a:off x="5967669" y="9460009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7315200" y="0"/>
                </a:moveTo>
                <a:lnTo>
                  <a:pt x="0" y="0"/>
                </a:lnTo>
                <a:lnTo>
                  <a:pt x="0" y="1453158"/>
                </a:lnTo>
                <a:lnTo>
                  <a:pt x="7315200" y="145315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799999">
            <a:off x="-1299906" y="9460009"/>
            <a:ext cx="7315200" cy="1453159"/>
          </a:xfrm>
          <a:custGeom>
            <a:avLst/>
            <a:gdLst/>
            <a:ahLst/>
            <a:cxnLst/>
            <a:rect l="l" t="t" r="r" b="b"/>
            <a:pathLst>
              <a:path w="7315200" h="1453159">
                <a:moveTo>
                  <a:pt x="0" y="0"/>
                </a:moveTo>
                <a:lnTo>
                  <a:pt x="7315200" y="0"/>
                </a:lnTo>
                <a:lnTo>
                  <a:pt x="7315200" y="1453158"/>
                </a:lnTo>
                <a:lnTo>
                  <a:pt x="0" y="145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54499" y="3252330"/>
            <a:ext cx="452516" cy="431124"/>
          </a:xfrm>
          <a:custGeom>
            <a:avLst/>
            <a:gdLst/>
            <a:ahLst/>
            <a:cxnLst/>
            <a:rect l="l" t="t" r="r" b="b"/>
            <a:pathLst>
              <a:path w="452516" h="431124">
                <a:moveTo>
                  <a:pt x="0" y="0"/>
                </a:moveTo>
                <a:lnTo>
                  <a:pt x="452516" y="0"/>
                </a:lnTo>
                <a:lnTo>
                  <a:pt x="452516" y="431124"/>
                </a:lnTo>
                <a:lnTo>
                  <a:pt x="0" y="431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028700" y="6192625"/>
            <a:ext cx="674275" cy="589991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1429A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755834" y="6556345"/>
            <a:ext cx="517192" cy="452543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1429A0"/>
            </a:solidFill>
            <a:ln w="19050" cap="sq">
              <a:solidFill>
                <a:srgbClr val="1429A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Poppins Bold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2023-11-25T22:27:25Z</dcterms:created>
  <dcterms:modified xsi:type="dcterms:W3CDTF">2023-11-25T22:27:31Z</dcterms:modified>
  <dc:identifier/>
</cp:coreProperties>
</file>